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83" r:id="rId10"/>
    <p:sldId id="266" r:id="rId11"/>
    <p:sldId id="284" r:id="rId12"/>
    <p:sldId id="285" r:id="rId13"/>
    <p:sldId id="286" r:id="rId14"/>
    <p:sldId id="287" r:id="rId15"/>
    <p:sldId id="288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32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438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390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9975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453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20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703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90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9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935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552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66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F8590-3A42-415A-ABD4-8E5F5249429F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AFC6E-569E-4851-BEDD-89BE0B1F8B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62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568" y="836714"/>
            <a:ext cx="7772400" cy="678578"/>
          </a:xfrm>
        </p:spPr>
        <p:txBody>
          <a:bodyPr>
            <a:normAutofit fontScale="90000"/>
          </a:bodyPr>
          <a:lstStyle/>
          <a:p>
            <a:r>
              <a:rPr lang="en-AU" dirty="0"/>
              <a:t>Hominin Cultural Evolution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3774" y="5766792"/>
            <a:ext cx="6400800" cy="792088"/>
          </a:xfrm>
        </p:spPr>
        <p:txBody>
          <a:bodyPr/>
          <a:lstStyle/>
          <a:p>
            <a:r>
              <a:rPr lang="en-AU" dirty="0"/>
              <a:t>Cultural Evolution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71" y="1515292"/>
            <a:ext cx="7397794" cy="396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23"/>
    </mc:Choice>
    <mc:Fallback xmlns="">
      <p:transition spd="slow" advTm="59623"/>
    </mc:Fallback>
  </mc:AlternateContent>
  <p:extLst>
    <p:ext uri="{3A86A75C-4F4B-4683-9AE1-C65F6400EC91}">
      <p14:laserTraceLst xmlns:p14="http://schemas.microsoft.com/office/powerpoint/2010/main">
        <p14:tracePtLst>
          <p14:tracePt t="4767" x="349250" y="5270500"/>
          <p14:tracePt t="5393" x="558800" y="5213350"/>
          <p14:tracePt t="5401" x="901700" y="5086350"/>
          <p14:tracePt t="5412" x="1333500" y="4946650"/>
          <p14:tracePt t="5429" x="2705100" y="4559300"/>
          <p14:tracePt t="5446" x="3276600" y="4445000"/>
          <p14:tracePt t="5462" x="3714750" y="4375150"/>
          <p14:tracePt t="5479" x="3867150" y="4356100"/>
          <p14:tracePt t="5495" x="3924300" y="4356100"/>
          <p14:tracePt t="5512" x="3943350" y="4356100"/>
          <p14:tracePt t="5529" x="3949700" y="4356100"/>
          <p14:tracePt t="5545" x="3956050" y="4356100"/>
          <p14:tracePt t="5563" x="3968750" y="4356100"/>
          <p14:tracePt t="5595" x="3968750" y="4343400"/>
          <p14:tracePt t="5612" x="3981450" y="4305300"/>
          <p14:tracePt t="5628" x="3987800" y="4216400"/>
          <p14:tracePt t="5645" x="4006850" y="4051300"/>
          <p14:tracePt t="5662" x="4013200" y="3956050"/>
          <p14:tracePt t="5678" x="4025900" y="3867150"/>
          <p14:tracePt t="5695" x="4025900" y="3797300"/>
          <p14:tracePt t="5712" x="4025900" y="3733800"/>
          <p14:tracePt t="5728" x="4025900" y="3708400"/>
          <p14:tracePt t="5745" x="4025900" y="3689350"/>
          <p14:tracePt t="5762" x="4025900" y="3670300"/>
          <p14:tracePt t="5779" x="4025900" y="3663950"/>
          <p14:tracePt t="5795" x="4025900" y="3657600"/>
          <p14:tracePt t="21566" x="4013200" y="3638550"/>
          <p14:tracePt t="21576" x="3975100" y="3606800"/>
          <p14:tracePt t="21581" x="3924300" y="3575050"/>
          <p14:tracePt t="21589" x="3886200" y="3536950"/>
          <p14:tracePt t="21606" x="3816350" y="3467100"/>
          <p14:tracePt t="21623" x="3765550" y="3409950"/>
          <p14:tracePt t="21639" x="3746500" y="3371850"/>
          <p14:tracePt t="21656" x="3733800" y="3340100"/>
          <p14:tracePt t="21672" x="3727450" y="3333750"/>
          <p14:tracePt t="21689" x="3727450" y="3314700"/>
          <p14:tracePt t="21706" x="3752850" y="3276600"/>
          <p14:tracePt t="21723" x="3784600" y="3244850"/>
          <p14:tracePt t="21739" x="3822700" y="3225800"/>
          <p14:tracePt t="21755" x="3835400" y="3213100"/>
          <p14:tracePt t="21773" x="3848100" y="3213100"/>
          <p14:tracePt t="21790" x="3860800" y="3213100"/>
          <p14:tracePt t="21806" x="3860800" y="3219450"/>
          <p14:tracePt t="21822" x="3867150" y="3225800"/>
          <p14:tracePt t="21839" x="3867150" y="3238500"/>
          <p14:tracePt t="21872" x="3867150" y="3251200"/>
          <p14:tracePt t="22103" x="3867150" y="3244850"/>
          <p14:tracePt t="22128" x="3867150" y="3238500"/>
          <p14:tracePt t="22163" x="3867150" y="3232150"/>
          <p14:tracePt t="22387" x="3867150" y="3225800"/>
          <p14:tracePt t="22879" x="3873500" y="3225800"/>
          <p14:tracePt t="23363" x="3873500" y="3219450"/>
          <p14:tracePt t="23379" x="3873500" y="3213100"/>
          <p14:tracePt t="23394" x="3879850" y="3213100"/>
          <p14:tracePt t="23400" x="3879850" y="3206750"/>
          <p14:tracePt t="23424" x="3879850" y="3200400"/>
          <p14:tracePt t="24481" x="3848100" y="3175000"/>
          <p14:tracePt t="24489" x="3810000" y="3143250"/>
          <p14:tracePt t="24503" x="3740150" y="3086100"/>
          <p14:tracePt t="24518" x="3695700" y="3048000"/>
          <p14:tracePt t="24535" x="3663950" y="3009900"/>
          <p14:tracePt t="24552" x="3638550" y="2990850"/>
          <p14:tracePt t="24568" x="3619500" y="2978150"/>
          <p14:tracePt t="24585" x="3600450" y="2965450"/>
          <p14:tracePt t="24602" x="3594100" y="2952750"/>
          <p14:tracePt t="24618" x="3594100" y="2946400"/>
          <p14:tracePt t="24635" x="3581400" y="2946400"/>
          <p14:tracePt t="24651" x="3581400" y="2933700"/>
          <p14:tracePt t="24944" x="3556000" y="2921000"/>
          <p14:tracePt t="24959" x="3524250" y="2908300"/>
          <p14:tracePt t="24966" x="3448050" y="2870200"/>
          <p14:tracePt t="24976" x="3409950" y="2844800"/>
          <p14:tracePt t="24985" x="3378200" y="2832100"/>
          <p14:tracePt t="25003" x="3314700" y="2806700"/>
          <p14:tracePt t="25018" x="3270250" y="2787650"/>
          <p14:tracePt t="25035" x="3232150" y="2774950"/>
          <p14:tracePt t="25051" x="3181350" y="2768600"/>
          <p14:tracePt t="25068" x="3124200" y="2768600"/>
          <p14:tracePt t="25085" x="3041650" y="2774950"/>
          <p14:tracePt t="25101" x="2984500" y="2787650"/>
          <p14:tracePt t="25118" x="2901950" y="2813050"/>
          <p14:tracePt t="25139" x="2819400" y="2832100"/>
          <p14:tracePt t="25152" x="2787650" y="2832100"/>
          <p14:tracePt t="25168" x="2768600" y="2832100"/>
          <p14:tracePt t="25185" x="2743200" y="2832100"/>
          <p14:tracePt t="25202" x="2730500" y="2832100"/>
          <p14:tracePt t="25218" x="2711450" y="2832100"/>
          <p14:tracePt t="25234" x="2698750" y="2832100"/>
          <p14:tracePt t="25250" x="2686050" y="2832100"/>
          <p14:tracePt t="25267" x="2673350" y="2832100"/>
          <p14:tracePt t="25283" x="2660650" y="2825750"/>
          <p14:tracePt t="25300" x="2647950" y="2819400"/>
          <p14:tracePt t="25317" x="2635250" y="2806700"/>
          <p14:tracePt t="25333" x="2622550" y="2800350"/>
          <p14:tracePt t="25350" x="2609850" y="2787650"/>
          <p14:tracePt t="25367" x="2597150" y="2781300"/>
          <p14:tracePt t="25383" x="2597150" y="2768600"/>
          <p14:tracePt t="25401" x="2590800" y="2768600"/>
          <p14:tracePt t="25418" x="2584450" y="2762250"/>
          <p14:tracePt t="25435" x="2571750" y="2755900"/>
          <p14:tracePt t="25451" x="2565400" y="2755900"/>
          <p14:tracePt t="25467" x="2552700" y="2743200"/>
          <p14:tracePt t="25484" x="2552700" y="2736850"/>
          <p14:tracePt t="25502" x="2546350" y="2736850"/>
          <p14:tracePt t="25517" x="2533650" y="2724150"/>
          <p14:tracePt t="25534" x="2527300" y="2717800"/>
          <p14:tracePt t="25551" x="2527300" y="2711450"/>
          <p14:tracePt t="25567" x="2520950" y="2698750"/>
          <p14:tracePt t="25583" x="2520950" y="2679700"/>
          <p14:tracePt t="25600" x="2520950" y="2667000"/>
          <p14:tracePt t="25616" x="2508250" y="2654300"/>
          <p14:tracePt t="25633" x="2508250" y="2641600"/>
          <p14:tracePt t="25650" x="2501900" y="2628900"/>
          <p14:tracePt t="25666" x="2476500" y="2609850"/>
          <p14:tracePt t="25683" x="2457450" y="2584450"/>
          <p14:tracePt t="25700" x="2432050" y="2559050"/>
          <p14:tracePt t="25718" x="2413000" y="2546350"/>
          <p14:tracePt t="25734" x="2406650" y="2540000"/>
          <p14:tracePt t="25750" x="2387600" y="2533650"/>
          <p14:tracePt t="25767" x="2368550" y="2527300"/>
          <p14:tracePt t="25784" x="2343150" y="2514600"/>
          <p14:tracePt t="25801" x="2298700" y="2514600"/>
          <p14:tracePt t="25817" x="2279650" y="2514600"/>
          <p14:tracePt t="25834" x="2254250" y="2520950"/>
          <p14:tracePt t="25850" x="2241550" y="2527300"/>
          <p14:tracePt t="25867" x="2222500" y="2546350"/>
          <p14:tracePt t="25883" x="2209800" y="2559050"/>
          <p14:tracePt t="25900" x="2203450" y="2571750"/>
          <p14:tracePt t="25917" x="2197100" y="2584450"/>
          <p14:tracePt t="25935" x="2197100" y="2609850"/>
          <p14:tracePt t="25950" x="2197100" y="2635250"/>
          <p14:tracePt t="25967" x="2197100" y="2667000"/>
          <p14:tracePt t="25983" x="2203450" y="2730500"/>
          <p14:tracePt t="26001" x="2241550" y="2844800"/>
          <p14:tracePt t="26017" x="2260600" y="2927350"/>
          <p14:tracePt t="26034" x="2286000" y="2984500"/>
          <p14:tracePt t="26050" x="2298700" y="3028950"/>
          <p14:tracePt t="26068" x="2324100" y="3073400"/>
          <p14:tracePt t="26083" x="2336800" y="3098800"/>
          <p14:tracePt t="26100" x="2349500" y="3111500"/>
          <p14:tracePt t="26116" x="2362200" y="3124200"/>
          <p14:tracePt t="26133" x="2381250" y="3136900"/>
          <p14:tracePt t="26150" x="2425700" y="3175000"/>
          <p14:tracePt t="26167" x="2495550" y="3225800"/>
          <p14:tracePt t="26183" x="2552700" y="3282950"/>
          <p14:tracePt t="26200" x="2609850" y="3340100"/>
          <p14:tracePt t="26216" x="2654300" y="3384550"/>
          <p14:tracePt t="26232" x="2717800" y="3448050"/>
          <p14:tracePt t="26249" x="2794000" y="3492500"/>
          <p14:tracePt t="26265" x="2921000" y="3562350"/>
          <p14:tracePt t="26282" x="3035300" y="3644900"/>
          <p14:tracePt t="26299" x="3219450" y="3759200"/>
          <p14:tracePt t="26316" x="3346450" y="3835400"/>
          <p14:tracePt t="26332" x="3492500" y="3911600"/>
          <p14:tracePt t="26349" x="3625850" y="3962400"/>
          <p14:tracePt t="26366" x="3841750" y="4032250"/>
          <p14:tracePt t="26382" x="4057650" y="4044950"/>
          <p14:tracePt t="26399" x="4203700" y="4044950"/>
          <p14:tracePt t="26416" x="4413250" y="4044950"/>
          <p14:tracePt t="26433" x="4730750" y="4000500"/>
          <p14:tracePt t="26449" x="4921250" y="3949700"/>
          <p14:tracePt t="26466" x="5124450" y="3892550"/>
          <p14:tracePt t="26483" x="5289550" y="3835400"/>
          <p14:tracePt t="26500" x="5467350" y="3771900"/>
          <p14:tracePt t="26516" x="5670550" y="3721100"/>
          <p14:tracePt t="26533" x="5873750" y="3676650"/>
          <p14:tracePt t="26549" x="5962650" y="3657600"/>
          <p14:tracePt t="26566" x="6032500" y="3644900"/>
          <p14:tracePt t="26583" x="6191250" y="3587750"/>
          <p14:tracePt t="26599" x="6299200" y="3530600"/>
          <p14:tracePt t="26616" x="6432550" y="3371850"/>
          <p14:tracePt t="26633" x="6572250" y="3194050"/>
          <p14:tracePt t="26650" x="6756400" y="2882900"/>
          <p14:tracePt t="26666" x="6807200" y="2686050"/>
          <p14:tracePt t="26682" x="6794500" y="2578100"/>
          <p14:tracePt t="26699" x="6737350" y="2501900"/>
          <p14:tracePt t="26717" x="6356350" y="2266950"/>
          <p14:tracePt t="26732" x="6184900" y="2222500"/>
          <p14:tracePt t="26749" x="5530850" y="2070100"/>
          <p14:tracePt t="26766" x="5283200" y="2051050"/>
          <p14:tracePt t="26782" x="5022850" y="2051050"/>
          <p14:tracePt t="26799" x="4559300" y="2051050"/>
          <p14:tracePt t="26815" x="4178300" y="2063750"/>
          <p14:tracePt t="26832" x="3956050" y="2076450"/>
          <p14:tracePt t="26849" x="3708400" y="2101850"/>
          <p14:tracePt t="26866" x="3397250" y="2139950"/>
          <p14:tracePt t="26882" x="3225800" y="2152650"/>
          <p14:tracePt t="26899" x="3035300" y="2190750"/>
          <p14:tracePt t="26915" x="2851150" y="2222500"/>
          <p14:tracePt t="26933" x="2457450" y="2286000"/>
          <p14:tracePt t="26949" x="2260600" y="2298700"/>
          <p14:tracePt t="26965" x="2101850" y="2317750"/>
          <p14:tracePt t="26982" x="1962150" y="2336800"/>
          <p14:tracePt t="27000" x="1822450" y="2336800"/>
          <p14:tracePt t="27015" x="1765300" y="2336800"/>
          <p14:tracePt t="27032" x="1727200" y="2336800"/>
          <p14:tracePt t="27048" x="1695450" y="2343150"/>
          <p14:tracePt t="27065" x="1682750" y="2343150"/>
          <p14:tracePt t="27082" x="1663700" y="2349500"/>
          <p14:tracePt t="27098" x="1657350" y="2355850"/>
          <p14:tracePt t="27115" x="1638300" y="2381250"/>
          <p14:tracePt t="27132" x="1612900" y="2444750"/>
          <p14:tracePt t="27150" x="1587500" y="2628900"/>
          <p14:tracePt t="27165" x="1587500" y="2705100"/>
          <p14:tracePt t="27181" x="1587500" y="2800350"/>
          <p14:tracePt t="27198" x="1600200" y="2908300"/>
          <p14:tracePt t="27216" x="1631950" y="3086100"/>
          <p14:tracePt t="27231" x="1644650" y="3155950"/>
          <p14:tracePt t="27248" x="1670050" y="3225800"/>
          <p14:tracePt t="27265" x="1708150" y="3295650"/>
          <p14:tracePt t="27283" x="1790700" y="3429000"/>
          <p14:tracePt t="27298" x="1860550" y="3505200"/>
          <p14:tracePt t="27315" x="1924050" y="3575050"/>
          <p14:tracePt t="27321" x="1949450" y="3600450"/>
          <p14:tracePt t="27331" x="1974850" y="3632200"/>
          <p14:tracePt t="27349" x="2025650" y="3670300"/>
          <p14:tracePt t="27365" x="2127250" y="3746500"/>
          <p14:tracePt t="27381" x="2241550" y="3790950"/>
          <p14:tracePt t="27398" x="2355850" y="3848100"/>
          <p14:tracePt t="27415" x="2451100" y="3898900"/>
          <p14:tracePt t="27432" x="2641600" y="3987800"/>
          <p14:tracePt t="27448" x="2825750" y="4044950"/>
          <p14:tracePt t="27465" x="2959100" y="4064000"/>
          <p14:tracePt t="27481" x="3073400" y="4076700"/>
          <p14:tracePt t="27498" x="3232150" y="4070350"/>
          <p14:tracePt t="27515" x="3479800" y="4044950"/>
          <p14:tracePt t="27531" x="3651250" y="4019550"/>
          <p14:tracePt t="27548" x="3879850" y="3987800"/>
          <p14:tracePt t="27565" x="4044950" y="3968750"/>
          <p14:tracePt t="27581" x="4292600" y="3937000"/>
          <p14:tracePt t="27598" x="4476750" y="3911600"/>
          <p14:tracePt t="27614" x="4616450" y="3898900"/>
          <p14:tracePt t="27631" x="4762500" y="3873500"/>
          <p14:tracePt t="27648" x="5022850" y="3841750"/>
          <p14:tracePt t="27664" x="5130800" y="3822700"/>
          <p14:tracePt t="27681" x="5238750" y="3810000"/>
          <p14:tracePt t="27698" x="5353050" y="3784600"/>
          <p14:tracePt t="27714" x="5461000" y="3771900"/>
          <p14:tracePt t="27731" x="5607050" y="3740150"/>
          <p14:tracePt t="27748" x="5689600" y="3702050"/>
          <p14:tracePt t="27764" x="5803900" y="3644900"/>
          <p14:tracePt t="27781" x="5930900" y="3562350"/>
          <p14:tracePt t="27798" x="6064250" y="3460750"/>
          <p14:tracePt t="27816" x="6121400" y="3416300"/>
          <p14:tracePt t="27823" x="6134100" y="3397250"/>
          <p14:tracePt t="27833" x="6153150" y="3378200"/>
          <p14:tracePt t="27847" x="6178550" y="3359150"/>
          <p14:tracePt t="27864" x="6197600" y="3333750"/>
          <p14:tracePt t="27880" x="6210300" y="3321050"/>
          <p14:tracePt t="27897" x="6216650" y="3282950"/>
          <p14:tracePt t="27913" x="6210300" y="3136900"/>
          <p14:tracePt t="27930" x="6134100" y="2978150"/>
          <p14:tracePt t="27946" x="5943600" y="2794000"/>
          <p14:tracePt t="27963" x="5803900" y="2660650"/>
          <p14:tracePt t="27980" x="5607050" y="2508250"/>
          <p14:tracePt t="27997" x="5422900" y="2381250"/>
          <p14:tracePt t="28014" x="5156200" y="2286000"/>
          <p14:tracePt t="28030" x="4876800" y="2235200"/>
          <p14:tracePt t="28047" x="4686300" y="2216150"/>
          <p14:tracePt t="28064" x="4425950" y="2222500"/>
          <p14:tracePt t="28081" x="4102100" y="2266950"/>
          <p14:tracePt t="28097" x="3790950" y="2330450"/>
          <p14:tracePt t="28114" x="3524250" y="2381250"/>
          <p14:tracePt t="28130" x="3219450" y="2425700"/>
          <p14:tracePt t="28148" x="2857500" y="2470150"/>
          <p14:tracePt t="28164" x="2686050" y="2489200"/>
          <p14:tracePt t="28180" x="2527300" y="2508250"/>
          <p14:tracePt t="28197" x="2406650" y="2520950"/>
          <p14:tracePt t="28215" x="2330450" y="2527300"/>
          <p14:tracePt t="28230" x="2311400" y="2540000"/>
          <p14:tracePt t="28247" x="2286000" y="2546350"/>
          <p14:tracePt t="28264" x="2266950" y="2559050"/>
          <p14:tracePt t="28280" x="2235200" y="2584450"/>
          <p14:tracePt t="28296" x="2197100" y="2622550"/>
          <p14:tracePt t="28313" x="2120900" y="2698750"/>
          <p14:tracePt t="28329" x="2076450" y="2781300"/>
          <p14:tracePt t="28346" x="2032000" y="2857500"/>
          <p14:tracePt t="28363" x="2006600" y="2940050"/>
          <p14:tracePt t="28379" x="2000250" y="2984500"/>
          <p14:tracePt t="28396" x="2000250" y="3028950"/>
          <p14:tracePt t="28412" x="2000250" y="3079750"/>
          <p14:tracePt t="28429" x="2025650" y="3168650"/>
          <p14:tracePt t="28446" x="2089150" y="3340100"/>
          <p14:tracePt t="28463" x="2127250" y="3422650"/>
          <p14:tracePt t="28480" x="2159000" y="3486150"/>
          <p14:tracePt t="28496" x="2228850" y="3543300"/>
          <p14:tracePt t="28515" x="2470150" y="3657600"/>
          <p14:tracePt t="28530" x="2622550" y="3727450"/>
          <p14:tracePt t="28546" x="2844800" y="3790950"/>
          <p14:tracePt t="28563" x="3098800" y="3860800"/>
          <p14:tracePt t="28579" x="3397250" y="3924300"/>
          <p14:tracePt t="28596" x="3632200" y="3949700"/>
          <p14:tracePt t="28612" x="3841750" y="3956050"/>
          <p14:tracePt t="28629" x="4133850" y="3975100"/>
          <p14:tracePt t="28645" x="4375150" y="3975100"/>
          <p14:tracePt t="28662" x="4857750" y="3962400"/>
          <p14:tracePt t="28679" x="5080000" y="3937000"/>
          <p14:tracePt t="28696" x="5359400" y="3873500"/>
          <p14:tracePt t="28714" x="5613400" y="3803650"/>
          <p14:tracePt t="28730" x="5746750" y="3765550"/>
          <p14:tracePt t="28746" x="5861050" y="3733800"/>
          <p14:tracePt t="28763" x="5949950" y="3708400"/>
          <p14:tracePt t="28779" x="5981700" y="3695700"/>
          <p14:tracePt t="28797" x="6000750" y="3695700"/>
          <p14:tracePt t="28813" x="6007100" y="3695700"/>
          <p14:tracePt t="28819" x="6013450" y="3695700"/>
          <p14:tracePt t="28846" x="6019800" y="3695700"/>
          <p14:tracePt t="29140" x="5962650" y="3683000"/>
          <p14:tracePt t="29149" x="5899150" y="3676650"/>
          <p14:tracePt t="29156" x="5848350" y="3663950"/>
          <p14:tracePt t="29163" x="5803900" y="3651250"/>
          <p14:tracePt t="29179" x="5734050" y="3625850"/>
          <p14:tracePt t="29195" x="5683250" y="3606800"/>
          <p14:tracePt t="29213" x="5632450" y="3587750"/>
          <p14:tracePt t="29229" x="5486400" y="3524250"/>
          <p14:tracePt t="29245" x="5378450" y="3460750"/>
          <p14:tracePt t="29262" x="5276850" y="3409950"/>
          <p14:tracePt t="29279" x="5149850" y="3359150"/>
          <p14:tracePt t="29296" x="5016500" y="3321050"/>
          <p14:tracePt t="29312" x="4965700" y="3314700"/>
          <p14:tracePt t="29319" x="4959350" y="3308350"/>
          <p14:tracePt t="29329" x="4946650" y="3308350"/>
          <p14:tracePt t="29346" x="4927600" y="3302000"/>
          <p14:tracePt t="29363" x="4908550" y="3302000"/>
          <p14:tracePt t="29380" x="4895850" y="3302000"/>
          <p14:tracePt t="29395" x="4883150" y="3302000"/>
          <p14:tracePt t="29411" x="4864100" y="3314700"/>
          <p14:tracePt t="29428" x="4819650" y="3346450"/>
          <p14:tracePt t="29444" x="4705350" y="3429000"/>
          <p14:tracePt t="29461" x="4629150" y="3479800"/>
          <p14:tracePt t="29477" x="4584700" y="3511550"/>
          <p14:tracePt t="29494" x="4565650" y="3530600"/>
          <p14:tracePt t="29511" x="4552950" y="3543300"/>
          <p14:tracePt t="29528" x="4552950" y="3549650"/>
          <p14:tracePt t="29544" x="4552950" y="3556000"/>
          <p14:tracePt t="29581" x="4552950" y="3562350"/>
          <p14:tracePt t="29595" x="4552950" y="3568700"/>
          <p14:tracePt t="29611" x="4552950" y="3587750"/>
          <p14:tracePt t="29628" x="4546600" y="3619500"/>
          <p14:tracePt t="29646" x="4546600" y="3663950"/>
          <p14:tracePt t="29661" x="4546600" y="3702050"/>
          <p14:tracePt t="29678" x="4546600" y="3752850"/>
          <p14:tracePt t="29695" x="4552950" y="3810000"/>
          <p14:tracePt t="29711" x="4565650" y="3867150"/>
          <p14:tracePt t="29728" x="4578350" y="3981450"/>
          <p14:tracePt t="29744" x="4584700" y="4057650"/>
          <p14:tracePt t="29761" x="4591050" y="4121150"/>
          <p14:tracePt t="29778" x="4603750" y="4184650"/>
          <p14:tracePt t="29795" x="4622800" y="4254500"/>
          <p14:tracePt t="29811" x="4641850" y="4292600"/>
          <p14:tracePt t="29828" x="4660900" y="4343400"/>
          <p14:tracePt t="29834" x="4673600" y="4375150"/>
          <p14:tracePt t="29844" x="4686300" y="4413250"/>
          <p14:tracePt t="29862" x="4743450" y="4552950"/>
          <p14:tracePt t="29878" x="4781550" y="4622800"/>
          <p14:tracePt t="29894" x="4813300" y="4673600"/>
          <p14:tracePt t="29911" x="4864100" y="4718050"/>
          <p14:tracePt t="29928" x="4972050" y="4775200"/>
          <p14:tracePt t="29945" x="5130800" y="4845050"/>
          <p14:tracePt t="29961" x="5251450" y="4889500"/>
          <p14:tracePt t="29978" x="5422900" y="4921250"/>
          <p14:tracePt t="29994" x="5600700" y="4959350"/>
          <p14:tracePt t="30011" x="5873750" y="4984750"/>
          <p14:tracePt t="30028" x="6064250" y="4991100"/>
          <p14:tracePt t="30044" x="6191250" y="4991100"/>
          <p14:tracePt t="30061" x="6299200" y="4991100"/>
          <p14:tracePt t="30078" x="6508750" y="4991100"/>
          <p14:tracePt t="30094" x="6623050" y="4972050"/>
          <p14:tracePt t="30111" x="6711950" y="4959350"/>
          <p14:tracePt t="30128" x="6800850" y="4933950"/>
          <p14:tracePt t="30145" x="6940550" y="4902200"/>
          <p14:tracePt t="30160" x="7162800" y="4838700"/>
          <p14:tracePt t="30177" x="7264400" y="4781550"/>
          <p14:tracePt t="30194" x="7410450" y="4673600"/>
          <p14:tracePt t="30210" x="7550150" y="4565650"/>
          <p14:tracePt t="30228" x="7740650" y="4400550"/>
          <p14:tracePt t="30244" x="7861300" y="4248150"/>
          <p14:tracePt t="30260" x="8058150" y="4000500"/>
          <p14:tracePt t="30277" x="8235950" y="3771900"/>
          <p14:tracePt t="30294" x="8407400" y="3479800"/>
          <p14:tracePt t="30310" x="8470900" y="3314700"/>
          <p14:tracePt t="30327" x="8483600" y="3213100"/>
          <p14:tracePt t="30334" x="8483600" y="3181350"/>
          <p14:tracePt t="30344" x="8470900" y="3143250"/>
          <p14:tracePt t="30361" x="8185150" y="2965450"/>
          <p14:tracePt t="30377" x="7683500" y="2806700"/>
          <p14:tracePt t="30394" x="7289800" y="2736850"/>
          <p14:tracePt t="30410" x="6756400" y="2679700"/>
          <p14:tracePt t="30428" x="6438900" y="2660650"/>
          <p14:tracePt t="30444" x="5880100" y="2660650"/>
          <p14:tracePt t="30460" x="5600700" y="2660650"/>
          <p14:tracePt t="30477" x="5365750" y="2673350"/>
          <p14:tracePt t="30494" x="5257800" y="2679700"/>
          <p14:tracePt t="30511" x="5118100" y="2705100"/>
          <p14:tracePt t="30527" x="5016500" y="2724150"/>
          <p14:tracePt t="30543" x="4914900" y="2762250"/>
          <p14:tracePt t="30560" x="4832350" y="2800350"/>
          <p14:tracePt t="30578" x="4749800" y="2863850"/>
          <p14:tracePt t="30593" x="4692650" y="2914650"/>
          <p14:tracePt t="30610" x="4616450" y="2984500"/>
          <p14:tracePt t="30627" x="4540250" y="3048000"/>
          <p14:tracePt t="30643" x="4476750" y="3111500"/>
          <p14:tracePt t="30660" x="4387850" y="3219450"/>
          <p14:tracePt t="30677" x="4349750" y="3270250"/>
          <p14:tracePt t="30693" x="4311650" y="3346450"/>
          <p14:tracePt t="30710" x="4279900" y="3416300"/>
          <p14:tracePt t="30727" x="4248150" y="3530600"/>
          <p14:tracePt t="30743" x="4241800" y="3619500"/>
          <p14:tracePt t="30760" x="4241800" y="3689350"/>
          <p14:tracePt t="30779" x="4254500" y="3752850"/>
          <p14:tracePt t="30794" x="4286250" y="3797300"/>
          <p14:tracePt t="30810" x="4311650" y="3822700"/>
          <p14:tracePt t="30826" x="4464050" y="3937000"/>
          <p14:tracePt t="30833" x="4514850" y="3981450"/>
          <p14:tracePt t="30843" x="4584700" y="4025900"/>
          <p14:tracePt t="30861" x="4826000" y="4171950"/>
          <p14:tracePt t="30876" x="4984750" y="4241800"/>
          <p14:tracePt t="30893" x="5092700" y="4279900"/>
          <p14:tracePt t="30910" x="5289550" y="4324350"/>
          <p14:tracePt t="30927" x="5575300" y="4368800"/>
          <p14:tracePt t="30943" x="5759450" y="4400550"/>
          <p14:tracePt t="30960" x="5962650" y="4438650"/>
          <p14:tracePt t="30976" x="6102350" y="4457700"/>
          <p14:tracePt t="30993" x="6242050" y="4470400"/>
          <p14:tracePt t="31010" x="6502400" y="4470400"/>
          <p14:tracePt t="31026" x="6635750" y="4451350"/>
          <p14:tracePt t="31043" x="6737350" y="4432300"/>
          <p14:tracePt t="31059" x="6851650" y="4413250"/>
          <p14:tracePt t="31077" x="7016750" y="4381500"/>
          <p14:tracePt t="31093" x="7092950" y="4356100"/>
          <p14:tracePt t="31109" x="7143750" y="4343400"/>
          <p14:tracePt t="31126" x="7207250" y="4279900"/>
          <p14:tracePt t="31143" x="7277100" y="4216400"/>
          <p14:tracePt t="31159" x="7486650" y="4032250"/>
          <p14:tracePt t="31176" x="7607300" y="3924300"/>
          <p14:tracePt t="31193" x="7702550" y="3797300"/>
          <p14:tracePt t="31209" x="7766050" y="3689350"/>
          <p14:tracePt t="31226" x="7804150" y="3619500"/>
          <p14:tracePt t="31242" x="7816850" y="3600450"/>
          <p14:tracePt t="31259" x="7816850" y="3568700"/>
          <p14:tracePt t="31276" x="7816850" y="3530600"/>
          <p14:tracePt t="31293" x="7816850" y="3448050"/>
          <p14:tracePt t="31309" x="7804150" y="3352800"/>
          <p14:tracePt t="31326" x="7785100" y="3232150"/>
          <p14:tracePt t="31332" x="7766050" y="3187700"/>
          <p14:tracePt t="31342" x="7740650" y="3136900"/>
          <p14:tracePt t="31360" x="7588250" y="3016250"/>
          <p14:tracePt t="31376" x="7429500" y="2940050"/>
          <p14:tracePt t="31392" x="7162800" y="2844800"/>
          <p14:tracePt t="31409" x="6915150" y="2774950"/>
          <p14:tracePt t="31426" x="6775450" y="2743200"/>
          <p14:tracePt t="31442" x="6515100" y="2717800"/>
          <p14:tracePt t="31459" x="6369050" y="2711450"/>
          <p14:tracePt t="31475" x="6242050" y="2711450"/>
          <p14:tracePt t="31492" x="6000750" y="2724150"/>
          <p14:tracePt t="31510" x="5695950" y="2774950"/>
          <p14:tracePt t="31526" x="5505450" y="2825750"/>
          <p14:tracePt t="31542" x="5334000" y="2863850"/>
          <p14:tracePt t="31559" x="5219700" y="2895600"/>
          <p14:tracePt t="31575" x="5080000" y="2959100"/>
          <p14:tracePt t="31591" x="4965700" y="3003550"/>
          <p14:tracePt t="31608" x="4857750" y="3054350"/>
          <p14:tracePt t="31625" x="4762500" y="3098800"/>
          <p14:tracePt t="31641" x="4705350" y="3136900"/>
          <p14:tracePt t="31658" x="4648200" y="3200400"/>
          <p14:tracePt t="31675" x="4622800" y="3238500"/>
          <p14:tracePt t="31692" x="4597400" y="3270250"/>
          <p14:tracePt t="31708" x="4584700" y="3308350"/>
          <p14:tracePt t="31726" x="4559300" y="3365500"/>
          <p14:tracePt t="31742" x="4552950" y="3409950"/>
          <p14:tracePt t="31758" x="4546600" y="3448050"/>
          <p14:tracePt t="31775" x="4540250" y="3486150"/>
          <p14:tracePt t="31792" x="4540250" y="3536950"/>
          <p14:tracePt t="31808" x="4540250" y="3556000"/>
          <p14:tracePt t="31825" x="4540250" y="3568700"/>
          <p14:tracePt t="31831" x="4540250" y="3575050"/>
          <p14:tracePt t="31841" x="4540250" y="3581400"/>
          <p14:tracePt t="31859" x="4540250" y="3587750"/>
          <p14:tracePt t="31875" x="4540250" y="3600450"/>
          <p14:tracePt t="31892" x="4546600" y="3606800"/>
          <p14:tracePt t="31908" x="4546600" y="3619500"/>
          <p14:tracePt t="31926" x="4559300" y="3638550"/>
          <p14:tracePt t="31942" x="4559300" y="3644900"/>
          <p14:tracePt t="31959" x="4578350" y="3657600"/>
          <p14:tracePt t="31975" x="4584700" y="3657600"/>
          <p14:tracePt t="31991" x="4591050" y="3663950"/>
          <p14:tracePt t="32008" x="4610100" y="3670300"/>
          <p14:tracePt t="32024" x="4635500" y="3683000"/>
          <p14:tracePt t="32040" x="4705350" y="3702050"/>
          <p14:tracePt t="32057" x="4794250" y="3727450"/>
          <p14:tracePt t="32074" x="4883150" y="3740150"/>
          <p14:tracePt t="32090" x="4997450" y="3752850"/>
          <p14:tracePt t="32107" x="5029200" y="3752850"/>
          <p14:tracePt t="32124" x="5048250" y="3752850"/>
          <p14:tracePt t="32141" x="5067300" y="3752850"/>
          <p14:tracePt t="32158" x="5080000" y="3752850"/>
          <p14:tracePt t="32175" x="5086350" y="3752850"/>
          <p14:tracePt t="32191" x="5092700" y="3752850"/>
          <p14:tracePt t="32208" x="5099050" y="3752850"/>
          <p14:tracePt t="39163" x="5099050" y="3746500"/>
          <p14:tracePt t="39610" x="5105400" y="3746500"/>
          <p14:tracePt t="39618" x="5105400" y="3740150"/>
          <p14:tracePt t="39641" x="5105400" y="3733800"/>
          <p14:tracePt t="39671" x="5111750" y="3727450"/>
          <p14:tracePt t="39692" x="5111750" y="3721100"/>
          <p14:tracePt t="39700" x="5111750" y="3714750"/>
          <p14:tracePt t="39723" x="5111750" y="3708400"/>
          <p14:tracePt t="39731" x="5118100" y="3708400"/>
          <p14:tracePt t="39747" x="5118100" y="3702050"/>
          <p14:tracePt t="39763" x="5124450" y="3695700"/>
          <p14:tracePt t="39781" x="5124450" y="3683000"/>
          <p14:tracePt t="39797" x="5124450" y="3670300"/>
          <p14:tracePt t="39813" x="5124450" y="3644900"/>
          <p14:tracePt t="39830" x="5118100" y="3587750"/>
          <p14:tracePt t="39848" x="5073650" y="3486150"/>
          <p14:tracePt t="39864" x="5060950" y="3454400"/>
          <p14:tracePt t="39880" x="5048250" y="3416300"/>
          <p14:tracePt t="39897" x="5035550" y="3397250"/>
          <p14:tracePt t="39913" x="5029200" y="3378200"/>
          <p14:tracePt t="39930" x="5022850" y="3359150"/>
          <p14:tracePt t="39947" x="5010150" y="3359150"/>
          <p14:tracePt t="39963" x="5010150" y="3346450"/>
          <p14:tracePt t="39997" x="5010150" y="3340100"/>
          <p14:tracePt t="41929" x="5010150" y="3346450"/>
          <p14:tracePt t="41936" x="5010150" y="3352800"/>
          <p14:tracePt t="41968" x="5010150" y="3359150"/>
          <p14:tracePt t="42733" x="5010150" y="3397250"/>
          <p14:tracePt t="42741" x="5010150" y="3429000"/>
          <p14:tracePt t="42750" x="5010150" y="3460750"/>
          <p14:tracePt t="42759" x="5010150" y="3486150"/>
          <p14:tracePt t="42775" x="5010150" y="3530600"/>
          <p14:tracePt t="42792" x="5010150" y="3587750"/>
          <p14:tracePt t="42809" x="5010150" y="3625850"/>
          <p14:tracePt t="42825" x="5010150" y="3657600"/>
          <p14:tracePt t="42842" x="5010150" y="3683000"/>
          <p14:tracePt t="42859" x="5010150" y="3708400"/>
          <p14:tracePt t="42875" x="5010150" y="3721100"/>
          <p14:tracePt t="42892" x="5010150" y="3727450"/>
          <p14:tracePt t="42909" x="5010150" y="3740150"/>
          <p14:tracePt t="43031" x="5010150" y="3733800"/>
          <p14:tracePt t="43048" x="5010150" y="3727450"/>
          <p14:tracePt t="43069" x="5010150" y="3721100"/>
          <p14:tracePt t="43078" x="5010150" y="3714750"/>
          <p14:tracePt t="43121" x="5010150" y="3708400"/>
          <p14:tracePt t="43145" x="5010150" y="3702050"/>
          <p14:tracePt t="43173" x="5003800" y="3695700"/>
          <p14:tracePt t="43210" x="5003800" y="3689350"/>
          <p14:tracePt t="43418" x="5003800" y="3683000"/>
          <p14:tracePt t="43472" x="5003800" y="3676650"/>
          <p14:tracePt t="43507" x="5003800" y="3670300"/>
          <p14:tracePt t="43566" x="5003800" y="3663950"/>
          <p14:tracePt t="43657" x="5003800" y="3657600"/>
          <p14:tracePt t="47778" x="5003800" y="3651250"/>
          <p14:tracePt t="47875" x="5003800" y="3644900"/>
          <p14:tracePt t="47883" x="5003800" y="3638550"/>
          <p14:tracePt t="47898" x="5003800" y="3632200"/>
          <p14:tracePt t="47921" x="5003800" y="3625850"/>
          <p14:tracePt t="47926" x="5003800" y="3619500"/>
          <p14:tracePt t="47941" x="5003800" y="3613150"/>
          <p14:tracePt t="47951" x="5003800" y="3606800"/>
          <p14:tracePt t="47968" x="5003800" y="3600450"/>
          <p14:tracePt t="47985" x="4991100" y="3556000"/>
          <p14:tracePt t="48001" x="4965700" y="3505200"/>
          <p14:tracePt t="48018" x="4940300" y="3460750"/>
          <p14:tracePt t="48034" x="4914900" y="3422650"/>
          <p14:tracePt t="48051" x="4895850" y="3397250"/>
          <p14:tracePt t="48068" x="4870450" y="3371850"/>
          <p14:tracePt t="48084" x="4870450" y="3365500"/>
          <p14:tracePt t="48101" x="4864100" y="3359150"/>
          <p14:tracePt t="48118" x="4857750" y="3352800"/>
          <p14:tracePt t="48134" x="4851400" y="33528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702" y="652183"/>
            <a:ext cx="1662667" cy="612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0" y="789027"/>
            <a:ext cx="4772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8994" y="77383"/>
            <a:ext cx="10515600" cy="71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 – </a:t>
            </a:r>
            <a:r>
              <a:rPr lang="en-AU" sz="3600" b="1" i="1" dirty="0">
                <a:latin typeface="+mn-lt"/>
              </a:rPr>
              <a:t>Homo </a:t>
            </a:r>
            <a:r>
              <a:rPr lang="en-AU" sz="3600" b="1" i="1" dirty="0" err="1">
                <a:latin typeface="+mn-lt"/>
              </a:rPr>
              <a:t>neanderthalensis</a:t>
            </a:r>
            <a:r>
              <a:rPr lang="en-AU" sz="3600" b="1" i="1" dirty="0">
                <a:latin typeface="+mn-lt"/>
              </a:rPr>
              <a:t> – </a:t>
            </a:r>
            <a:r>
              <a:rPr lang="en-AU" sz="3600" b="1" dirty="0">
                <a:latin typeface="+mn-lt"/>
              </a:rPr>
              <a:t>Tools</a:t>
            </a:r>
            <a:endParaRPr lang="en-AU" sz="3600" b="1" i="1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65" y="1037072"/>
            <a:ext cx="2841647" cy="4126071"/>
          </a:xfrm>
          <a:prstGeom prst="rect">
            <a:avLst/>
          </a:prstGeom>
        </p:spPr>
      </p:pic>
      <p:sp>
        <p:nvSpPr>
          <p:cNvPr id="12" name="Text Placeholder 9"/>
          <p:cNvSpPr txBox="1">
            <a:spLocks/>
          </p:cNvSpPr>
          <p:nvPr/>
        </p:nvSpPr>
        <p:spPr>
          <a:xfrm>
            <a:off x="695854" y="3513667"/>
            <a:ext cx="5400145" cy="2997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AU" sz="2000" dirty="0"/>
              <a:t>Variety of tool shapes and sizes to suit different purposes </a:t>
            </a:r>
            <a:r>
              <a:rPr lang="en-AU" sz="2000" dirty="0" err="1"/>
              <a:t>eg</a:t>
            </a:r>
            <a:r>
              <a:rPr lang="en-AU" sz="2000" dirty="0"/>
              <a:t> scraping, stabbing, piercing</a:t>
            </a:r>
          </a:p>
          <a:p>
            <a:pPr marL="342900" indent="-342900"/>
            <a:r>
              <a:rPr lang="en-AU" sz="2000" dirty="0"/>
              <a:t>Relatively fine flaking to edges for sharpness</a:t>
            </a:r>
          </a:p>
          <a:p>
            <a:pPr marL="342900" indent="-342900"/>
            <a:r>
              <a:rPr lang="en-AU" sz="2000" dirty="0"/>
              <a:t>Points would have been hafted to wood for use as spears</a:t>
            </a:r>
          </a:p>
        </p:txBody>
      </p:sp>
    </p:spTree>
    <p:extLst>
      <p:ext uri="{BB962C8B-B14F-4D97-AF65-F5344CB8AC3E}">
        <p14:creationId xmlns:p14="http://schemas.microsoft.com/office/powerpoint/2010/main" val="67019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51"/>
    </mc:Choice>
    <mc:Fallback xmlns="">
      <p:transition spd="slow" advTm="56051"/>
    </mc:Fallback>
  </mc:AlternateContent>
  <p:extLst>
    <p:ext uri="{3A86A75C-4F4B-4683-9AE1-C65F6400EC91}">
      <p14:laserTraceLst xmlns:p14="http://schemas.microsoft.com/office/powerpoint/2010/main">
        <p14:tracePtLst>
          <p14:tracePt t="1670" x="1631950" y="1809750"/>
          <p14:tracePt t="1680" x="1695450" y="1720850"/>
          <p14:tracePt t="1685" x="1758950" y="1631950"/>
          <p14:tracePt t="1692" x="1816100" y="1549400"/>
          <p14:tracePt t="1709" x="1949450" y="1409700"/>
          <p14:tracePt t="1726" x="2095500" y="1295400"/>
          <p14:tracePt t="1742" x="2203450" y="1231900"/>
          <p14:tracePt t="1759" x="2330450" y="1187450"/>
          <p14:tracePt t="1776" x="2438400" y="1174750"/>
          <p14:tracePt t="1792" x="2590800" y="1181100"/>
          <p14:tracePt t="1809" x="2749550" y="1200150"/>
          <p14:tracePt t="1826" x="3060700" y="1270000"/>
          <p14:tracePt t="1842" x="3238500" y="1308100"/>
          <p14:tracePt t="1859" x="3352800" y="1320800"/>
          <p14:tracePt t="1876" x="3441700" y="1333500"/>
          <p14:tracePt t="1893" x="3505200" y="1333500"/>
          <p14:tracePt t="1909" x="3524250" y="1333500"/>
          <p14:tracePt t="1926" x="3536950" y="1333500"/>
          <p14:tracePt t="1942" x="3543300" y="1333500"/>
          <p14:tracePt t="1959" x="3549650" y="1333500"/>
          <p14:tracePt t="1976" x="3562350" y="1333500"/>
          <p14:tracePt t="1992" x="3562350" y="1327150"/>
          <p14:tracePt t="2009" x="3581400" y="1314450"/>
          <p14:tracePt t="2027" x="3606800" y="1276350"/>
          <p14:tracePt t="2043" x="3670300" y="1206500"/>
          <p14:tracePt t="2059" x="3740150" y="1098550"/>
          <p14:tracePt t="2076" x="3797300" y="1003300"/>
          <p14:tracePt t="2093" x="3816350" y="952500"/>
          <p14:tracePt t="2110" x="3835400" y="920750"/>
          <p14:tracePt t="2126" x="3835400" y="908050"/>
          <p14:tracePt t="2159" x="3835400" y="901700"/>
          <p14:tracePt t="2557" x="3835400" y="908050"/>
          <p14:tracePt t="2565" x="3835400" y="914400"/>
          <p14:tracePt t="2580" x="3835400" y="920750"/>
          <p14:tracePt t="2601" x="3835400" y="927100"/>
          <p14:tracePt t="2609" x="3835400" y="933450"/>
          <p14:tracePt t="2640" x="3835400" y="939800"/>
          <p14:tracePt t="2669" x="3835400" y="946150"/>
          <p14:tracePt t="2690" x="3835400" y="952500"/>
          <p14:tracePt t="2701" x="3835400" y="958850"/>
          <p14:tracePt t="2715" x="3835400" y="965200"/>
          <p14:tracePt t="2729" x="3835400" y="977900"/>
          <p14:tracePt t="2742" x="3835400" y="996950"/>
          <p14:tracePt t="2759" x="3829050" y="1035050"/>
          <p14:tracePt t="2775" x="3816350" y="1060450"/>
          <p14:tracePt t="2792" x="3803650" y="1085850"/>
          <p14:tracePt t="2809" x="3803650" y="1104900"/>
          <p14:tracePt t="2825" x="3803650" y="1117600"/>
          <p14:tracePt t="2842" x="3803650" y="1123950"/>
          <p14:tracePt t="2950" x="3803650" y="1117600"/>
          <p14:tracePt t="2958" x="3803650" y="1111250"/>
          <p14:tracePt t="3003" x="3803650" y="1104900"/>
          <p14:tracePt t="3057" x="3803650" y="1098550"/>
          <p14:tracePt t="3129" x="3803650" y="1092200"/>
          <p14:tracePt t="3137" x="3803650" y="1085850"/>
          <p14:tracePt t="3196" x="3803650" y="1079500"/>
          <p14:tracePt t="3233" x="3803650" y="1073150"/>
          <p14:tracePt t="3258" x="3803650" y="1066800"/>
          <p14:tracePt t="3344" x="3803650" y="1060450"/>
          <p14:tracePt t="3410" x="3803650" y="1054100"/>
          <p14:tracePt t="3442" x="3803650" y="1047750"/>
          <p14:tracePt t="3456" x="3803650" y="1041400"/>
          <p14:tracePt t="3480" x="3803650" y="1035050"/>
          <p14:tracePt t="3509" x="3803650" y="1028700"/>
          <p14:tracePt t="3524" x="3803650" y="1022350"/>
          <p14:tracePt t="4326" x="3803650" y="1035050"/>
          <p14:tracePt t="4334" x="3816350" y="1054100"/>
          <p14:tracePt t="4342" x="3822700" y="1066800"/>
          <p14:tracePt t="4357" x="3841750" y="1098550"/>
          <p14:tracePt t="4373" x="3854450" y="1123950"/>
          <p14:tracePt t="4389" x="3867150" y="1155700"/>
          <p14:tracePt t="4406" x="3892550" y="1193800"/>
          <p14:tracePt t="4423" x="3930650" y="1270000"/>
          <p14:tracePt t="4439" x="3956050" y="1320800"/>
          <p14:tracePt t="4456" x="3981450" y="1384300"/>
          <p14:tracePt t="4473" x="4000500" y="1428750"/>
          <p14:tracePt t="4489" x="4019550" y="1479550"/>
          <p14:tracePt t="4506" x="4025900" y="1504950"/>
          <p14:tracePt t="4523" x="4032250" y="1536700"/>
          <p14:tracePt t="4540" x="4032250" y="1555750"/>
          <p14:tracePt t="4557" x="4032250" y="1581150"/>
          <p14:tracePt t="4572" x="4032250" y="1587500"/>
          <p14:tracePt t="4588" x="4032250" y="1600200"/>
          <p14:tracePt t="4622" x="4032250" y="1612900"/>
          <p14:tracePt t="4638" x="4032250" y="1619250"/>
          <p14:tracePt t="4672" x="4032250" y="1625600"/>
          <p14:tracePt t="4689" x="4032250" y="1631950"/>
          <p14:tracePt t="4705" x="4025900" y="1631950"/>
          <p14:tracePt t="4722" x="4000500" y="1644650"/>
          <p14:tracePt t="4739" x="3860800" y="1663700"/>
          <p14:tracePt t="4755" x="3683000" y="1676400"/>
          <p14:tracePt t="4772" x="3257550" y="1701800"/>
          <p14:tracePt t="4789" x="2990850" y="1701800"/>
          <p14:tracePt t="4805" x="2641600" y="1714500"/>
          <p14:tracePt t="4821" x="2368550" y="1714500"/>
          <p14:tracePt t="4838" x="2032000" y="1720850"/>
          <p14:tracePt t="4855" x="1828800" y="1720850"/>
          <p14:tracePt t="4872" x="1689100" y="1720850"/>
          <p14:tracePt t="4888" x="1562100" y="1720850"/>
          <p14:tracePt t="4905" x="1441450" y="1733550"/>
          <p14:tracePt t="4922" x="1416050" y="1733550"/>
          <p14:tracePt t="4939" x="1397000" y="1733550"/>
          <p14:tracePt t="4955" x="1384300" y="1733550"/>
          <p14:tracePt t="4973" x="1377950" y="1733550"/>
          <p14:tracePt t="5033" x="1377950" y="1727200"/>
          <p14:tracePt t="5040" x="1377950" y="1720850"/>
          <p14:tracePt t="5056" x="1377950" y="1714500"/>
          <p14:tracePt t="5072" x="1377950" y="1701800"/>
          <p14:tracePt t="5094" x="1384300" y="1695450"/>
          <p14:tracePt t="5105" x="1384300" y="1689100"/>
          <p14:tracePt t="5122" x="1390650" y="1682750"/>
          <p14:tracePt t="5138" x="1390650" y="1676400"/>
          <p14:tracePt t="5155" x="1390650" y="1670050"/>
          <p14:tracePt t="5173" x="1397000" y="1651000"/>
          <p14:tracePt t="5189" x="1409700" y="1638300"/>
          <p14:tracePt t="5205" x="1441450" y="1606550"/>
          <p14:tracePt t="5222" x="1479550" y="1581150"/>
          <p14:tracePt t="5239" x="1530350" y="1555750"/>
          <p14:tracePt t="5257" x="1625600" y="1517650"/>
          <p14:tracePt t="5272" x="1682750" y="1511300"/>
          <p14:tracePt t="5288" x="1765300" y="1504950"/>
          <p14:tracePt t="5305" x="1860550" y="1504950"/>
          <p14:tracePt t="5321" x="2095500" y="1543050"/>
          <p14:tracePt t="5338" x="2279650" y="1574800"/>
          <p14:tracePt t="5354" x="2413000" y="1606550"/>
          <p14:tracePt t="5371" x="2520950" y="1631950"/>
          <p14:tracePt t="5388" x="2673350" y="1663700"/>
          <p14:tracePt t="5404" x="2927350" y="1689100"/>
          <p14:tracePt t="5421" x="3111500" y="1708150"/>
          <p14:tracePt t="5438" x="3289300" y="1727200"/>
          <p14:tracePt t="5456" x="3441700" y="1727200"/>
          <p14:tracePt t="5471" x="3479800" y="1727200"/>
          <p14:tracePt t="5488" x="3505200" y="1727200"/>
          <p14:tracePt t="5504" x="3530600" y="1720850"/>
          <p14:tracePt t="5521" x="3556000" y="1714500"/>
          <p14:tracePt t="5538" x="3613150" y="1695450"/>
          <p14:tracePt t="5555" x="3651250" y="1676400"/>
          <p14:tracePt t="5561" x="3670300" y="1670050"/>
          <p14:tracePt t="5573" x="3689350" y="1663700"/>
          <p14:tracePt t="5588" x="3708400" y="1657350"/>
          <p14:tracePt t="5605" x="3727450" y="1651000"/>
          <p14:tracePt t="5621" x="3740150" y="1644650"/>
          <p14:tracePt t="5637" x="3746500" y="1644650"/>
          <p14:tracePt t="5654" x="3752850" y="1644650"/>
          <p14:tracePt t="5671" x="3759200" y="1644650"/>
          <p14:tracePt t="5687" x="3765550" y="1644650"/>
          <p14:tracePt t="5720" x="3771900" y="1644650"/>
          <p14:tracePt t="6044" x="3835400" y="1644650"/>
          <p14:tracePt t="6052" x="3898900" y="1644650"/>
          <p14:tracePt t="6061" x="3962400" y="1644650"/>
          <p14:tracePt t="6070" x="4013200" y="1644650"/>
          <p14:tracePt t="6088" x="4171950" y="1644650"/>
          <p14:tracePt t="6104" x="4273550" y="1638300"/>
          <p14:tracePt t="6120" x="4356100" y="1638300"/>
          <p14:tracePt t="6137" x="4425950" y="1638300"/>
          <p14:tracePt t="6155" x="4533900" y="1638300"/>
          <p14:tracePt t="6170" x="4610100" y="1631950"/>
          <p14:tracePt t="6187" x="4679950" y="1619250"/>
          <p14:tracePt t="6204" x="4743450" y="1606550"/>
          <p14:tracePt t="6220" x="4794250" y="1606550"/>
          <p14:tracePt t="6237" x="4851400" y="1593850"/>
          <p14:tracePt t="6253" x="4889500" y="1593850"/>
          <p14:tracePt t="6270" x="4927600" y="1587500"/>
          <p14:tracePt t="6287" x="4972050" y="1581150"/>
          <p14:tracePt t="6305" x="5029200" y="1581150"/>
          <p14:tracePt t="6320" x="5054600" y="1581150"/>
          <p14:tracePt t="6337" x="5067300" y="1574800"/>
          <p14:tracePt t="6354" x="5080000" y="1574800"/>
          <p14:tracePt t="6371" x="5086350" y="1574800"/>
          <p14:tracePt t="6387" x="5092700" y="1574800"/>
          <p14:tracePt t="6403" x="5099050" y="1574800"/>
          <p14:tracePt t="6979" x="5099050" y="1568450"/>
          <p14:tracePt t="6988" x="5099050" y="1562100"/>
          <p14:tracePt t="6994" x="5092700" y="1562100"/>
          <p14:tracePt t="7009" x="5086350" y="1555750"/>
          <p14:tracePt t="7024" x="5086350" y="1549400"/>
          <p14:tracePt t="7035" x="5080000" y="1549400"/>
          <p14:tracePt t="7052" x="5073650" y="1543050"/>
          <p14:tracePt t="7069" x="5073650" y="1536700"/>
          <p14:tracePt t="7494" x="5073650" y="1543050"/>
          <p14:tracePt t="7502" x="5073650" y="1549400"/>
          <p14:tracePt t="7511" x="5067300" y="1555750"/>
          <p14:tracePt t="7526" x="5067300" y="1568450"/>
          <p14:tracePt t="7535" x="5067300" y="1574800"/>
          <p14:tracePt t="7552" x="5060950" y="1574800"/>
          <p14:tracePt t="7569" x="5054600" y="1587500"/>
          <p14:tracePt t="7585" x="5054600" y="1593850"/>
          <p14:tracePt t="7601" x="5048250" y="1593850"/>
          <p14:tracePt t="7618" x="5041900" y="1593850"/>
          <p14:tracePt t="7635" x="4921250" y="1600200"/>
          <p14:tracePt t="7652" x="4813300" y="1593850"/>
          <p14:tracePt t="7668" x="4648200" y="1568450"/>
          <p14:tracePt t="7685" x="4470400" y="1549400"/>
          <p14:tracePt t="7703" x="4286250" y="1536700"/>
          <p14:tracePt t="7718" x="4229100" y="1536700"/>
          <p14:tracePt t="7735" x="4203700" y="1536700"/>
          <p14:tracePt t="7751" x="4184650" y="1536700"/>
          <p14:tracePt t="7769" x="4171950" y="1536700"/>
          <p14:tracePt t="7785" x="4165600" y="1536700"/>
          <p14:tracePt t="8208" x="4165600" y="1530350"/>
          <p14:tracePt t="8238" x="4165600" y="1524000"/>
          <p14:tracePt t="8279" x="4165600" y="1517650"/>
          <p14:tracePt t="8350" x="4165600" y="1511300"/>
          <p14:tracePt t="8364" x="4165600" y="1504950"/>
          <p14:tracePt t="8446" x="4165600" y="1498600"/>
          <p14:tracePt t="8454" x="4165600" y="1492250"/>
          <p14:tracePt t="8483" x="4165600" y="1485900"/>
          <p14:tracePt t="8507" x="4165600" y="1479550"/>
          <p14:tracePt t="8514" x="4165600" y="1473200"/>
          <p14:tracePt t="8573" x="4159250" y="1473200"/>
          <p14:tracePt t="8581" x="4152900" y="1479550"/>
          <p14:tracePt t="8590" x="4146550" y="1492250"/>
          <p14:tracePt t="8600" x="4133850" y="1498600"/>
          <p14:tracePt t="8617" x="4089400" y="1549400"/>
          <p14:tracePt t="8634" x="4051300" y="1593850"/>
          <p14:tracePt t="8650" x="4006850" y="1644650"/>
          <p14:tracePt t="8667" x="3956050" y="1689100"/>
          <p14:tracePt t="8686" x="3873500" y="1771650"/>
          <p14:tracePt t="8700" x="3816350" y="1816100"/>
          <p14:tracePt t="8717" x="3733800" y="1866900"/>
          <p14:tracePt t="8733" x="3619500" y="1911350"/>
          <p14:tracePt t="8750" x="3422650" y="1968500"/>
          <p14:tracePt t="8766" x="3308350" y="1993900"/>
          <p14:tracePt t="8783" x="3181350" y="2000250"/>
          <p14:tracePt t="8800" x="3067050" y="2012950"/>
          <p14:tracePt t="8817" x="2933700" y="2012950"/>
          <p14:tracePt t="8833" x="2870200" y="2012950"/>
          <p14:tracePt t="8849" x="2781300" y="2012950"/>
          <p14:tracePt t="8866" x="2654300" y="2012950"/>
          <p14:tracePt t="8884" x="2508250" y="2012950"/>
          <p14:tracePt t="8900" x="2457450" y="2019300"/>
          <p14:tracePt t="8917" x="2438400" y="2019300"/>
          <p14:tracePt t="8933" x="2419350" y="2019300"/>
          <p14:tracePt t="8949" x="2400300" y="2025650"/>
          <p14:tracePt t="8967" x="2374900" y="2038350"/>
          <p14:tracePt t="8983" x="2349500" y="2044700"/>
          <p14:tracePt t="9000" x="2336800" y="2051050"/>
          <p14:tracePt t="9016" x="2324100" y="2057400"/>
          <p14:tracePt t="9033" x="2317750" y="2057400"/>
          <p14:tracePt t="9049" x="2311400" y="2057400"/>
          <p14:tracePt t="9108" x="2311400" y="2051050"/>
          <p14:tracePt t="9130" x="2311400" y="2038350"/>
          <p14:tracePt t="9145" x="2311400" y="2032000"/>
          <p14:tracePt t="9156" x="2311400" y="2019300"/>
          <p14:tracePt t="9168" x="2311400" y="2000250"/>
          <p14:tracePt t="9547" x="2317750" y="2012950"/>
          <p14:tracePt t="9556" x="2324100" y="2025650"/>
          <p14:tracePt t="9570" x="2330450" y="2057400"/>
          <p14:tracePt t="9583" x="2336800" y="2095500"/>
          <p14:tracePt t="9599" x="2343150" y="2120900"/>
          <p14:tracePt t="9615" x="2349500" y="2146300"/>
          <p14:tracePt t="9632" x="2355850" y="2171700"/>
          <p14:tracePt t="9649" x="2368550" y="2178050"/>
          <p14:tracePt t="9666" x="2368550" y="2190750"/>
          <p14:tracePt t="9682" x="2368550" y="2197100"/>
          <p14:tracePt t="9699" x="2368550" y="2203450"/>
          <p14:tracePt t="9715" x="2368550" y="2209800"/>
          <p14:tracePt t="9732" x="2368550" y="2216150"/>
          <p14:tracePt t="9748" x="2368550" y="2222500"/>
          <p14:tracePt t="9765" x="2368550" y="2228850"/>
          <p14:tracePt t="9781" x="2368550" y="2235200"/>
          <p14:tracePt t="9845" x="2368550" y="2241550"/>
          <p14:tracePt t="9860" x="2368550" y="2247900"/>
          <p14:tracePt t="9868" x="2368550" y="2254250"/>
          <p14:tracePt t="9889" x="2368550" y="2260600"/>
          <p14:tracePt t="9905" x="2368550" y="2266950"/>
          <p14:tracePt t="9950" x="2368550" y="2273300"/>
          <p14:tracePt t="10112" x="2362200" y="2279650"/>
          <p14:tracePt t="10120" x="2355850" y="2286000"/>
          <p14:tracePt t="10137" x="2343150" y="2298700"/>
          <p14:tracePt t="10151" x="2330450" y="2317750"/>
          <p14:tracePt t="10165" x="2317750" y="2349500"/>
          <p14:tracePt t="10181" x="2317750" y="2368550"/>
          <p14:tracePt t="10198" x="2311400" y="2381250"/>
          <p14:tracePt t="10215" x="2311400" y="2393950"/>
          <p14:tracePt t="10231" x="2311400" y="2400300"/>
          <p14:tracePt t="10264" x="2311400" y="2406650"/>
          <p14:tracePt t="10454" x="2311400" y="2413000"/>
          <p14:tracePt t="10515" x="2311400" y="2419350"/>
          <p14:tracePt t="10545" x="2311400" y="2425700"/>
          <p14:tracePt t="10589" x="2311400" y="2432050"/>
          <p14:tracePt t="10595" x="2311400" y="2438400"/>
          <p14:tracePt t="10631" x="2311400" y="2444750"/>
          <p14:tracePt t="10654" x="2305050" y="2463800"/>
          <p14:tracePt t="10661" x="2292350" y="2489200"/>
          <p14:tracePt t="10668" x="2279650" y="2514600"/>
          <p14:tracePt t="10680" x="2260600" y="2552700"/>
          <p14:tracePt t="10697" x="2222500" y="2616200"/>
          <p14:tracePt t="10713" x="2190750" y="2686050"/>
          <p14:tracePt t="10730" x="2178050" y="2717800"/>
          <p14:tracePt t="10747" x="2171700" y="2730500"/>
          <p14:tracePt t="10764" x="2171700" y="2743200"/>
          <p14:tracePt t="10781" x="2171700" y="2749550"/>
          <p14:tracePt t="10797" x="2171700" y="2762250"/>
          <p14:tracePt t="11481" x="2171700" y="2755900"/>
          <p14:tracePt t="11496" x="2184400" y="2755900"/>
          <p14:tracePt t="11504" x="2184400" y="2749550"/>
          <p14:tracePt t="11512" x="2190750" y="2749550"/>
          <p14:tracePt t="11530" x="2203450" y="2736850"/>
          <p14:tracePt t="11546" x="2216150" y="2736850"/>
          <p14:tracePt t="11562" x="2228850" y="2736850"/>
          <p14:tracePt t="11579" x="2235200" y="2736850"/>
          <p14:tracePt t="11601" x="2241550" y="2736850"/>
          <p14:tracePt t="11622" x="2247900" y="2736850"/>
          <p14:tracePt t="11630" x="2254250" y="2730500"/>
          <p14:tracePt t="11646" x="2286000" y="2724150"/>
          <p14:tracePt t="11662" x="2317750" y="2717800"/>
          <p14:tracePt t="11680" x="2381250" y="2705100"/>
          <p14:tracePt t="11697" x="2432050" y="2692400"/>
          <p14:tracePt t="11712" x="2476500" y="2686050"/>
          <p14:tracePt t="11729" x="2533650" y="2679700"/>
          <p14:tracePt t="11745" x="2616200" y="2679700"/>
          <p14:tracePt t="11762" x="2762250" y="2679700"/>
          <p14:tracePt t="11779" x="2863850" y="2692400"/>
          <p14:tracePt t="11796" x="2959100" y="2698750"/>
          <p14:tracePt t="11812" x="3067050" y="2705100"/>
          <p14:tracePt t="11829" x="3219450" y="2717800"/>
          <p14:tracePt t="11846" x="3302000" y="2736850"/>
          <p14:tracePt t="11862" x="3340100" y="2736850"/>
          <p14:tracePt t="11879" x="3371850" y="2736850"/>
          <p14:tracePt t="11896" x="3384550" y="2736850"/>
          <p14:tracePt t="11912" x="3390900" y="2736850"/>
          <p14:tracePt t="11928" x="3403600" y="2736850"/>
          <p14:tracePt t="11963" x="3409950" y="2736850"/>
          <p14:tracePt t="12231" x="3454400" y="2736850"/>
          <p14:tracePt t="12243" x="3517900" y="2736850"/>
          <p14:tracePt t="12254" x="3644900" y="2736850"/>
          <p14:tracePt t="12261" x="3689350" y="2736850"/>
          <p14:tracePt t="12278" x="3740150" y="2736850"/>
          <p14:tracePt t="12295" x="3778250" y="2743200"/>
          <p14:tracePt t="12311" x="3797300" y="2743200"/>
          <p14:tracePt t="12328" x="3835400" y="2749550"/>
          <p14:tracePt t="12345" x="3867150" y="2755900"/>
          <p14:tracePt t="12361" x="3898900" y="2762250"/>
          <p14:tracePt t="12378" x="3924300" y="2774950"/>
          <p14:tracePt t="12395" x="3968750" y="2787650"/>
          <p14:tracePt t="12412" x="4013200" y="2800350"/>
          <p14:tracePt t="12428" x="4044950" y="2806700"/>
          <p14:tracePt t="12445" x="4095750" y="2806700"/>
          <p14:tracePt t="12462" x="4159250" y="2806700"/>
          <p14:tracePt t="12478" x="4191000" y="2806700"/>
          <p14:tracePt t="12495" x="4222750" y="2806700"/>
          <p14:tracePt t="12511" x="4241800" y="2806700"/>
          <p14:tracePt t="12529" x="4273550" y="2800350"/>
          <p14:tracePt t="12545" x="4279900" y="2794000"/>
          <p14:tracePt t="12561" x="4298950" y="2794000"/>
          <p14:tracePt t="12568" x="4311650" y="2787650"/>
          <p14:tracePt t="12577" x="4324350" y="2781300"/>
          <p14:tracePt t="12595" x="4368800" y="2774950"/>
          <p14:tracePt t="12611" x="4400550" y="2774950"/>
          <p14:tracePt t="12627" x="4438650" y="2774950"/>
          <p14:tracePt t="12644" x="4470400" y="2774950"/>
          <p14:tracePt t="12661" x="4502150" y="2774950"/>
          <p14:tracePt t="12677" x="4546600" y="2768600"/>
          <p14:tracePt t="12694" x="4584700" y="2768600"/>
          <p14:tracePt t="12710" x="4610100" y="2768600"/>
          <p14:tracePt t="12727" x="4635500" y="2762250"/>
          <p14:tracePt t="12744" x="4699000" y="2749550"/>
          <p14:tracePt t="12760" x="4749800" y="2749550"/>
          <p14:tracePt t="12777" x="4832350" y="2736850"/>
          <p14:tracePt t="12794" x="4876800" y="2730500"/>
          <p14:tracePt t="12811" x="4940300" y="2717800"/>
          <p14:tracePt t="12827" x="4959350" y="2711450"/>
          <p14:tracePt t="12844" x="4965700" y="2705100"/>
          <p14:tracePt t="12860" x="4978400" y="2705100"/>
          <p14:tracePt t="12877" x="4984750" y="2705100"/>
          <p14:tracePt t="12894" x="4997450" y="2705100"/>
          <p14:tracePt t="12982" x="5003800" y="2705100"/>
          <p14:tracePt t="13377" x="4991100" y="2705100"/>
          <p14:tracePt t="13386" x="4959350" y="2705100"/>
          <p14:tracePt t="13393" x="4933950" y="2705100"/>
          <p14:tracePt t="13410" x="4857750" y="2705100"/>
          <p14:tracePt t="13426" x="4699000" y="2705100"/>
          <p14:tracePt t="13443" x="4406900" y="2692400"/>
          <p14:tracePt t="13460" x="4254500" y="2679700"/>
          <p14:tracePt t="13476" x="4044950" y="2673350"/>
          <p14:tracePt t="13493" x="3886200" y="2673350"/>
          <p14:tracePt t="13510" x="3727450" y="2673350"/>
          <p14:tracePt t="13526" x="3587750" y="2673350"/>
          <p14:tracePt t="13543" x="3441700" y="2673350"/>
          <p14:tracePt t="13560" x="3333750" y="2686050"/>
          <p14:tracePt t="13565" x="3295650" y="2692400"/>
          <p14:tracePt t="13577" x="3257550" y="2692400"/>
          <p14:tracePt t="13593" x="3232150" y="2692400"/>
          <p14:tracePt t="13609" x="3219450" y="2692400"/>
          <p14:tracePt t="13626" x="3206750" y="2692400"/>
          <p14:tracePt t="13644" x="3200400" y="2692400"/>
          <p14:tracePt t="13659" x="3194050" y="2692400"/>
          <p14:tracePt t="13676" x="3187700" y="2692400"/>
          <p14:tracePt t="13709" x="3181350" y="2692400"/>
          <p14:tracePt t="13727" x="3175000" y="2692400"/>
          <p14:tracePt t="13743" x="3136900" y="2711450"/>
          <p14:tracePt t="13760" x="3086100" y="2736850"/>
          <p14:tracePt t="13778" x="2921000" y="2813050"/>
          <p14:tracePt t="13793" x="2806700" y="2870200"/>
          <p14:tracePt t="13810" x="2686050" y="2921000"/>
          <p14:tracePt t="13826" x="2584450" y="2959100"/>
          <p14:tracePt t="13842" x="2533650" y="2971800"/>
          <p14:tracePt t="13860" x="2476500" y="2984500"/>
          <p14:tracePt t="13876" x="2457450" y="2984500"/>
          <p14:tracePt t="13892" x="2444750" y="2984500"/>
          <p14:tracePt t="13909" x="2438400" y="2984500"/>
          <p14:tracePt t="13927" x="2432050" y="2984500"/>
          <p14:tracePt t="13942" x="2425700" y="2984500"/>
          <p14:tracePt t="14225" x="2432050" y="2984500"/>
          <p14:tracePt t="14232" x="2438400" y="2984500"/>
          <p14:tracePt t="14242" x="2451100" y="2978150"/>
          <p14:tracePt t="14259" x="2482850" y="2971800"/>
          <p14:tracePt t="14276" x="2603500" y="2940050"/>
          <p14:tracePt t="14292" x="2743200" y="2927350"/>
          <p14:tracePt t="14308" x="2901950" y="2901950"/>
          <p14:tracePt t="14326" x="3035300" y="2889250"/>
          <p14:tracePt t="14342" x="3181350" y="2876550"/>
          <p14:tracePt t="14358" x="3403600" y="2857500"/>
          <p14:tracePt t="14375" x="3511550" y="2857500"/>
          <p14:tracePt t="14392" x="3581400" y="2857500"/>
          <p14:tracePt t="14408" x="3625850" y="2857500"/>
          <p14:tracePt t="14425" x="3714750" y="2857500"/>
          <p14:tracePt t="14442" x="3803650" y="2857500"/>
          <p14:tracePt t="14458" x="3873500" y="2857500"/>
          <p14:tracePt t="14475" x="3930650" y="2857500"/>
          <p14:tracePt t="14492" x="4000500" y="2863850"/>
          <p14:tracePt t="14508" x="4038600" y="2863850"/>
          <p14:tracePt t="14525" x="4064000" y="2863850"/>
          <p14:tracePt t="14542" x="4095750" y="2863850"/>
          <p14:tracePt t="14559" x="4121150" y="2863850"/>
          <p14:tracePt t="14575" x="4140200" y="2863850"/>
          <p14:tracePt t="14591" x="4152900" y="2863850"/>
          <p14:tracePt t="14608" x="4165600" y="2863850"/>
          <p14:tracePt t="14626" x="4203700" y="2863850"/>
          <p14:tracePt t="14641" x="4222750" y="2870200"/>
          <p14:tracePt t="14658" x="4260850" y="2870200"/>
          <p14:tracePt t="14675" x="4279900" y="2870200"/>
          <p14:tracePt t="14692" x="4298950" y="2870200"/>
          <p14:tracePt t="14708" x="4324350" y="2870200"/>
          <p14:tracePt t="14724" x="4337050" y="2870200"/>
          <p14:tracePt t="14741" x="4349750" y="2870200"/>
          <p14:tracePt t="14759" x="4356100" y="2870200"/>
          <p14:tracePt t="14775" x="4362450" y="2870200"/>
          <p14:tracePt t="14791" x="4368800" y="2870200"/>
          <p14:tracePt t="14808" x="4375150" y="2870200"/>
          <p14:tracePt t="14887" x="4381500" y="2870200"/>
          <p14:tracePt t="15593" x="4413250" y="2876550"/>
          <p14:tracePt t="15600" x="4438650" y="2882900"/>
          <p14:tracePt t="15610" x="4457700" y="2882900"/>
          <p14:tracePt t="15623" x="4495800" y="2895600"/>
          <p14:tracePt t="15640" x="4546600" y="2895600"/>
          <p14:tracePt t="15657" x="4629150" y="2908300"/>
          <p14:tracePt t="15674" x="4762500" y="2908300"/>
          <p14:tracePt t="15690" x="4819650" y="2908300"/>
          <p14:tracePt t="15706" x="4857750" y="2908300"/>
          <p14:tracePt t="15723" x="4876800" y="2908300"/>
          <p14:tracePt t="15740" x="4895850" y="2908300"/>
          <p14:tracePt t="15756" x="4908550" y="2908300"/>
          <p14:tracePt t="15789" x="4914900" y="2908300"/>
          <p14:tracePt t="15854" x="4908550" y="2901950"/>
          <p14:tracePt t="15861" x="4889500" y="2889250"/>
          <p14:tracePt t="15873" x="4857750" y="2870200"/>
          <p14:tracePt t="15890" x="4724400" y="2800350"/>
          <p14:tracePt t="15906" x="4629150" y="2736850"/>
          <p14:tracePt t="15923" x="4514850" y="2686050"/>
          <p14:tracePt t="15939" x="4368800" y="2628900"/>
          <p14:tracePt t="15957" x="4171950" y="2578100"/>
          <p14:tracePt t="15973" x="4032250" y="2552700"/>
          <p14:tracePt t="15989" x="3822700" y="2540000"/>
          <p14:tracePt t="16006" x="3638550" y="2520950"/>
          <p14:tracePt t="16024" x="3435350" y="2489200"/>
          <p14:tracePt t="16039" x="3289300" y="2476500"/>
          <p14:tracePt t="16056" x="3155950" y="2470150"/>
          <p14:tracePt t="16063" x="3092450" y="2463800"/>
          <p14:tracePt t="16073" x="3041650" y="2457450"/>
          <p14:tracePt t="16091" x="2787650" y="2457450"/>
          <p14:tracePt t="16106" x="2609850" y="2457450"/>
          <p14:tracePt t="16122" x="2489200" y="2463800"/>
          <p14:tracePt t="16139" x="2368550" y="2470150"/>
          <p14:tracePt t="16156" x="2228850" y="2482850"/>
          <p14:tracePt t="16173" x="2038350" y="2495550"/>
          <p14:tracePt t="16189" x="1949450" y="2514600"/>
          <p14:tracePt t="16206" x="1816100" y="2527300"/>
          <p14:tracePt t="16222" x="1708150" y="2546350"/>
          <p14:tracePt t="16239" x="1574800" y="2559050"/>
          <p14:tracePt t="16256" x="1536700" y="2565400"/>
          <p14:tracePt t="16272" x="1492250" y="2571750"/>
          <p14:tracePt t="16289" x="1454150" y="2584450"/>
          <p14:tracePt t="16307" x="1339850" y="2609850"/>
          <p14:tracePt t="16322" x="1238250" y="2647950"/>
          <p14:tracePt t="16339" x="1123950" y="2705100"/>
          <p14:tracePt t="16356" x="1047750" y="2749550"/>
          <p14:tracePt t="16373" x="990600" y="2787650"/>
          <p14:tracePt t="16389" x="977900" y="2800350"/>
          <p14:tracePt t="16406" x="965200" y="2806700"/>
          <p14:tracePt t="16422" x="958850" y="2819400"/>
          <p14:tracePt t="16439" x="952500" y="2851150"/>
          <p14:tracePt t="16456" x="946150" y="2895600"/>
          <p14:tracePt t="16472" x="946150" y="2933700"/>
          <p14:tracePt t="16489" x="946150" y="2971800"/>
          <p14:tracePt t="16507" x="958850" y="3048000"/>
          <p14:tracePt t="16523" x="977900" y="3092450"/>
          <p14:tracePt t="16539" x="990600" y="3130550"/>
          <p14:tracePt t="16556" x="1009650" y="3175000"/>
          <p14:tracePt t="16560" x="1009650" y="3187700"/>
          <p14:tracePt t="16572" x="1022350" y="3206750"/>
          <p14:tracePt t="16588" x="1047750" y="3238500"/>
          <p14:tracePt t="16604" x="1054100" y="3251200"/>
          <p14:tracePt t="16621" x="1066800" y="3270250"/>
          <p14:tracePt t="16637" x="1073150" y="3282950"/>
          <p14:tracePt t="16655" x="1079500" y="3302000"/>
          <p14:tracePt t="16671" x="1085850" y="3314700"/>
          <p14:tracePt t="16688" x="1092200" y="3327400"/>
          <p14:tracePt t="16705" x="1104900" y="3340100"/>
          <p14:tracePt t="16722" x="1123950" y="3365500"/>
          <p14:tracePt t="16738" x="1143000" y="3384550"/>
          <p14:tracePt t="16755" x="1162050" y="3409950"/>
          <p14:tracePt t="16771" x="1187450" y="3429000"/>
          <p14:tracePt t="16789" x="1206500" y="3454400"/>
          <p14:tracePt t="16805" x="1257300" y="3492500"/>
          <p14:tracePt t="16822" x="1314450" y="3517900"/>
          <p14:tracePt t="16838" x="1409700" y="3536950"/>
          <p14:tracePt t="16855" x="1511300" y="3536950"/>
          <p14:tracePt t="16872" x="1676400" y="3530600"/>
          <p14:tracePt t="16888" x="1809750" y="3498850"/>
          <p14:tracePt t="16905" x="1968500" y="3454400"/>
          <p14:tracePt t="16922" x="2101850" y="3422650"/>
          <p14:tracePt t="16938" x="2260600" y="3371850"/>
          <p14:tracePt t="16954" x="2374900" y="3340100"/>
          <p14:tracePt t="16971" x="2514600" y="3321050"/>
          <p14:tracePt t="16987" x="2609850" y="3295650"/>
          <p14:tracePt t="17004" x="2724150" y="3276600"/>
          <p14:tracePt t="17020" x="2806700" y="3257550"/>
          <p14:tracePt t="17037" x="2863850" y="3251200"/>
          <p14:tracePt t="17054" x="2908300" y="3244850"/>
          <p14:tracePt t="17071" x="2946400" y="3238500"/>
          <p14:tracePt t="17074" x="2952750" y="3238500"/>
          <p14:tracePt t="17087" x="2971800" y="3238500"/>
          <p14:tracePt t="17104" x="2990850" y="3238500"/>
          <p14:tracePt t="17121" x="2997200" y="3238500"/>
          <p14:tracePt t="17138" x="3009900" y="3238500"/>
          <p14:tracePt t="17154" x="3022600" y="3238500"/>
          <p14:tracePt t="17171" x="3028950" y="3238500"/>
          <p14:tracePt t="17188" x="3035300" y="3238500"/>
          <p14:tracePt t="17204" x="3041650" y="3238500"/>
          <p14:tracePt t="17221" x="3054350" y="3238500"/>
          <p14:tracePt t="17400" x="3054350" y="3244850"/>
          <p14:tracePt t="17438" x="3054350" y="3251200"/>
          <p14:tracePt t="17445" x="3054350" y="3257550"/>
          <p14:tracePt t="17454" x="3060700" y="3263900"/>
          <p14:tracePt t="17471" x="3073400" y="3302000"/>
          <p14:tracePt t="17487" x="3092450" y="3333750"/>
          <p14:tracePt t="17504" x="3105150" y="3384550"/>
          <p14:tracePt t="17520" x="3105150" y="3403600"/>
          <p14:tracePt t="17537" x="3111500" y="3416300"/>
          <p14:tracePt t="17554" x="3111500" y="3422650"/>
          <p14:tracePt t="17571" x="3111500" y="3429000"/>
          <p14:tracePt t="17587" x="3111500" y="3441700"/>
          <p14:tracePt t="17604" x="3111500" y="3448050"/>
          <p14:tracePt t="17690" x="3111500" y="3454400"/>
          <p14:tracePt t="17708" x="3117850" y="3454400"/>
          <p14:tracePt t="20138" x="3105150" y="3454400"/>
          <p14:tracePt t="20145" x="3079750" y="3454400"/>
          <p14:tracePt t="20153" x="3054350" y="3448050"/>
          <p14:tracePt t="20166" x="2965450" y="3448050"/>
          <p14:tracePt t="20183" x="2851150" y="3435350"/>
          <p14:tracePt t="20200" x="2730500" y="3435350"/>
          <p14:tracePt t="20216" x="2647950" y="3435350"/>
          <p14:tracePt t="20233" x="2571750" y="3422650"/>
          <p14:tracePt t="20249" x="2533650" y="3409950"/>
          <p14:tracePt t="20266" x="2489200" y="3403600"/>
          <p14:tracePt t="20283" x="2444750" y="3397250"/>
          <p14:tracePt t="20299" x="2381250" y="3378200"/>
          <p14:tracePt t="20316" x="2349500" y="3371850"/>
          <p14:tracePt t="20333" x="2311400" y="3359150"/>
          <p14:tracePt t="20349" x="2266950" y="3352800"/>
          <p14:tracePt t="20366" x="2190750" y="3340100"/>
          <p14:tracePt t="20383" x="2159000" y="3333750"/>
          <p14:tracePt t="20399" x="2114550" y="3327400"/>
          <p14:tracePt t="20416" x="2089150" y="3314700"/>
          <p14:tracePt t="20433" x="2044700" y="3289300"/>
          <p14:tracePt t="20449" x="2032000" y="3282950"/>
          <p14:tracePt t="20466" x="2019300" y="3270250"/>
          <p14:tracePt t="20483" x="2012950" y="3270250"/>
          <p14:tracePt t="20500" x="2006600" y="3257550"/>
          <p14:tracePt t="20516" x="2000250" y="3257550"/>
          <p14:tracePt t="20650" x="2006600" y="3257550"/>
          <p14:tracePt t="20665" x="2012950" y="3257550"/>
          <p14:tracePt t="20681" x="2019300" y="3257550"/>
          <p14:tracePt t="20690" x="2025650" y="3257550"/>
          <p14:tracePt t="20699" x="2032000" y="3257550"/>
          <p14:tracePt t="20717" x="2063750" y="3270250"/>
          <p14:tracePt t="20733" x="2114550" y="3270250"/>
          <p14:tracePt t="20749" x="2171700" y="3276600"/>
          <p14:tracePt t="20766" x="2235200" y="3276600"/>
          <p14:tracePt t="20783" x="2324100" y="3276600"/>
          <p14:tracePt t="20800" x="2368550" y="3276600"/>
          <p14:tracePt t="20816" x="2406650" y="3282950"/>
          <p14:tracePt t="20833" x="2457450" y="3282950"/>
          <p14:tracePt t="20850" x="2597150" y="3289300"/>
          <p14:tracePt t="20866" x="2705100" y="3302000"/>
          <p14:tracePt t="20882" x="2787650" y="3302000"/>
          <p14:tracePt t="20899" x="2844800" y="3308350"/>
          <p14:tracePt t="20917" x="2914650" y="3308350"/>
          <p14:tracePt t="20932" x="2965450" y="3308350"/>
          <p14:tracePt t="20949" x="3009900" y="3314700"/>
          <p14:tracePt t="20966" x="3054350" y="3314700"/>
          <p14:tracePt t="20984" x="3092450" y="3321050"/>
          <p14:tracePt t="20999" x="3105150" y="3321050"/>
          <p14:tracePt t="21016" x="3117850" y="3321050"/>
          <p14:tracePt t="21032" x="3124200" y="3321050"/>
          <p14:tracePt t="21049" x="3130550" y="3321050"/>
          <p14:tracePt t="21066" x="3136900" y="3321050"/>
          <p14:tracePt t="21082" x="3149600" y="3327400"/>
          <p14:tracePt t="21099" x="3162300" y="3327400"/>
          <p14:tracePt t="21115" x="3168650" y="3333750"/>
          <p14:tracePt t="21133" x="3187700" y="3333750"/>
          <p14:tracePt t="21149" x="3194050" y="3333750"/>
          <p14:tracePt t="21165" x="3200400" y="3333750"/>
          <p14:tracePt t="21182" x="3206750" y="3333750"/>
          <p14:tracePt t="21199" x="3213100" y="3333750"/>
          <p14:tracePt t="21312" x="3219450" y="3333750"/>
          <p14:tracePt t="21336" x="3225800" y="3333750"/>
          <p14:tracePt t="22009" x="3232150" y="3333750"/>
          <p14:tracePt t="22039" x="3238500" y="3333750"/>
          <p14:tracePt t="22047" x="3238500" y="3340100"/>
          <p14:tracePt t="22054" x="3251200" y="3346450"/>
          <p14:tracePt t="22071" x="3263900" y="3346450"/>
          <p14:tracePt t="22080" x="3270250" y="3352800"/>
          <p14:tracePt t="22097" x="3302000" y="3359150"/>
          <p14:tracePt t="22114" x="3352800" y="3359150"/>
          <p14:tracePt t="22130" x="3378200" y="3359150"/>
          <p14:tracePt t="22147" x="3416300" y="3365500"/>
          <p14:tracePt t="22164" x="3448050" y="3365500"/>
          <p14:tracePt t="22181" x="3524250" y="3365500"/>
          <p14:tracePt t="22197" x="3581400" y="3365500"/>
          <p14:tracePt t="22214" x="3644900" y="3365500"/>
          <p14:tracePt t="22231" x="3733800" y="3365500"/>
          <p14:tracePt t="22248" x="3886200" y="3352800"/>
          <p14:tracePt t="22264" x="3981450" y="3346450"/>
          <p14:tracePt t="22280" x="4038600" y="3333750"/>
          <p14:tracePt t="22297" x="4108450" y="3333750"/>
          <p14:tracePt t="22314" x="4178300" y="3321050"/>
          <p14:tracePt t="22330" x="4273550" y="3321050"/>
          <p14:tracePt t="22347" x="4330700" y="3321050"/>
          <p14:tracePt t="22363" x="4362450" y="3321050"/>
          <p14:tracePt t="22380" x="4400550" y="3321050"/>
          <p14:tracePt t="22398" x="4432300" y="3321050"/>
          <p14:tracePt t="22414" x="4451350" y="3321050"/>
          <p14:tracePt t="22430" x="4476750" y="3321050"/>
          <p14:tracePt t="22447" x="4502150" y="3321050"/>
          <p14:tracePt t="22464" x="4546600" y="3321050"/>
          <p14:tracePt t="22480" x="4565650" y="3321050"/>
          <p14:tracePt t="22497" x="4603750" y="3321050"/>
          <p14:tracePt t="22513" x="4635500" y="3321050"/>
          <p14:tracePt t="22531" x="4705350" y="3321050"/>
          <p14:tracePt t="22547" x="4749800" y="3321050"/>
          <p14:tracePt t="22564" x="4787900" y="3321050"/>
          <p14:tracePt t="22569" x="4806950" y="3321050"/>
          <p14:tracePt t="22580" x="4813300" y="3321050"/>
          <p14:tracePt t="22596" x="4838700" y="3321050"/>
          <p14:tracePt t="22613" x="4857750" y="3321050"/>
          <p14:tracePt t="22629" x="4864100" y="3321050"/>
          <p14:tracePt t="22646" x="4883150" y="3321050"/>
          <p14:tracePt t="22662" x="4902200" y="3321050"/>
          <p14:tracePt t="22679" x="4933950" y="3321050"/>
          <p14:tracePt t="22696" x="4972050" y="3327400"/>
          <p14:tracePt t="22713" x="4997450" y="3327400"/>
          <p14:tracePt t="22729" x="5029200" y="3327400"/>
          <p14:tracePt t="22747" x="5080000" y="3327400"/>
          <p14:tracePt t="22763" x="5118100" y="3327400"/>
          <p14:tracePt t="22780" x="5149850" y="3333750"/>
          <p14:tracePt t="22797" x="5175250" y="3333750"/>
          <p14:tracePt t="22813" x="5213350" y="3333750"/>
          <p14:tracePt t="22829" x="5226050" y="3333750"/>
          <p14:tracePt t="22846" x="5238750" y="3333750"/>
          <p14:tracePt t="22863" x="5245100" y="3333750"/>
          <p14:tracePt t="22880" x="5257800" y="3333750"/>
          <p14:tracePt t="23372" x="5295900" y="3340100"/>
          <p14:tracePt t="23381" x="5334000" y="3346450"/>
          <p14:tracePt t="23388" x="5365750" y="3346450"/>
          <p14:tracePt t="23395" x="5391150" y="3352800"/>
          <p14:tracePt t="23412" x="5429250" y="3359150"/>
          <p14:tracePt t="23429" x="5473700" y="3371850"/>
          <p14:tracePt t="23446" x="5530850" y="3384550"/>
          <p14:tracePt t="23462" x="5562600" y="3390900"/>
          <p14:tracePt t="23479" x="5594350" y="3390900"/>
          <p14:tracePt t="23496" x="5619750" y="3390900"/>
          <p14:tracePt t="23513" x="5645150" y="3390900"/>
          <p14:tracePt t="23529" x="5657850" y="3390900"/>
          <p14:tracePt t="23545" x="5664200" y="3390900"/>
          <p14:tracePt t="23562" x="5689600" y="3390900"/>
          <p14:tracePt t="23567" x="5695950" y="3390900"/>
          <p14:tracePt t="23580" x="5715000" y="3390900"/>
          <p14:tracePt t="23595" x="5740400" y="3390900"/>
          <p14:tracePt t="23612" x="5759450" y="3390900"/>
          <p14:tracePt t="23628" x="5772150" y="3390900"/>
          <p14:tracePt t="23646" x="5784850" y="3390900"/>
          <p14:tracePt t="23662" x="5791200" y="3390900"/>
          <p14:tracePt t="23716" x="5791200" y="3384550"/>
          <p14:tracePt t="23737" x="5791200" y="3378200"/>
          <p14:tracePt t="23744" x="5791200" y="3371850"/>
          <p14:tracePt t="23773" x="5791200" y="3365500"/>
          <p14:tracePt t="23826" x="5791200" y="3359150"/>
          <p14:tracePt t="23833" x="5791200" y="3352800"/>
          <p14:tracePt t="23900" x="5791200" y="3346450"/>
          <p14:tracePt t="25149" x="5784850" y="3346450"/>
          <p14:tracePt t="25171" x="5778500" y="3346450"/>
          <p14:tracePt t="25187" x="5772150" y="3346450"/>
          <p14:tracePt t="25217" x="5765800" y="3346450"/>
          <p14:tracePt t="25233" x="5759450" y="3346450"/>
          <p14:tracePt t="25268" x="5753100" y="3346450"/>
          <p14:tracePt t="25290" x="5746750" y="3346450"/>
          <p14:tracePt t="25365" x="5740400" y="3346450"/>
          <p14:tracePt t="25440" x="5734050" y="3346450"/>
          <p14:tracePt t="25463" x="5727700" y="3346450"/>
          <p14:tracePt t="25484" x="5721350" y="3346450"/>
          <p14:tracePt t="25492" x="5715000" y="3346450"/>
          <p14:tracePt t="25506" x="5708650" y="3346450"/>
          <p14:tracePt t="25516" x="5708650" y="3352800"/>
          <p14:tracePt t="25526" x="5695950" y="3352800"/>
          <p14:tracePt t="25543" x="5676900" y="3365500"/>
          <p14:tracePt t="25559" x="5670550" y="3365500"/>
          <p14:tracePt t="25576" x="5657850" y="3365500"/>
          <p14:tracePt t="25592" x="5632450" y="3365500"/>
          <p14:tracePt t="25610" x="5594350" y="3365500"/>
          <p14:tracePt t="25626" x="5575300" y="3359150"/>
          <p14:tracePt t="25642" x="5556250" y="3346450"/>
          <p14:tracePt t="25659" x="5537200" y="3340100"/>
          <p14:tracePt t="25677" x="5524500" y="3333750"/>
          <p14:tracePt t="25692" x="5518150" y="3327400"/>
          <p14:tracePt t="25709" x="5505450" y="3327400"/>
          <p14:tracePt t="25848" x="5505450" y="3321050"/>
          <p14:tracePt t="25886" x="5499100" y="3321050"/>
          <p14:tracePt t="25901" x="5492750" y="3321050"/>
          <p14:tracePt t="25923" x="5486400" y="3321050"/>
          <p14:tracePt t="25930" x="5480050" y="3321050"/>
          <p14:tracePt t="25942" x="5473700" y="3321050"/>
          <p14:tracePt t="25959" x="5435600" y="3327400"/>
          <p14:tracePt t="25975" x="5397500" y="3327400"/>
          <p14:tracePt t="25992" x="5359400" y="3327400"/>
          <p14:tracePt t="26008" x="5321300" y="3333750"/>
          <p14:tracePt t="26026" x="5251450" y="3333750"/>
          <p14:tracePt t="26042" x="5207000" y="3333750"/>
          <p14:tracePt t="26059" x="5156200" y="3333750"/>
          <p14:tracePt t="26065" x="5137150" y="3333750"/>
          <p14:tracePt t="26075" x="5118100" y="3333750"/>
          <p14:tracePt t="26092" x="5041900" y="3314700"/>
          <p14:tracePt t="26108" x="4876800" y="3295650"/>
          <p14:tracePt t="26125" x="4775200" y="3276600"/>
          <p14:tracePt t="26142" x="4686300" y="3257550"/>
          <p14:tracePt t="26158" x="4597400" y="3251200"/>
          <p14:tracePt t="26175" x="4324350" y="3225800"/>
          <p14:tracePt t="26191" x="4165600" y="3225800"/>
          <p14:tracePt t="26208" x="3943350" y="3225800"/>
          <p14:tracePt t="26225" x="3721100" y="3232150"/>
          <p14:tracePt t="26242" x="3517900" y="3257550"/>
          <p14:tracePt t="26258" x="3416300" y="3263900"/>
          <p14:tracePt t="26275" x="3365500" y="3263900"/>
          <p14:tracePt t="26291" x="3327400" y="3263900"/>
          <p14:tracePt t="26309" x="3282950" y="3263900"/>
          <p14:tracePt t="26325" x="3270250" y="3263900"/>
          <p14:tracePt t="26341" x="3257550" y="3263900"/>
          <p14:tracePt t="26358" x="3251200" y="3263900"/>
          <p14:tracePt t="26407" x="3257550" y="3263900"/>
          <p14:tracePt t="26719" x="3257550" y="3270250"/>
          <p14:tracePt t="26726" x="3257550" y="3276600"/>
          <p14:tracePt t="26740" x="3244850" y="3282950"/>
          <p14:tracePt t="26759" x="3219450" y="3282950"/>
          <p14:tracePt t="26774" x="3187700" y="3295650"/>
          <p14:tracePt t="26791" x="3136900" y="3302000"/>
          <p14:tracePt t="26808" x="3079750" y="3314700"/>
          <p14:tracePt t="26824" x="3035300" y="3321050"/>
          <p14:tracePt t="26840" x="2990850" y="3333750"/>
          <p14:tracePt t="26858" x="2921000" y="3340100"/>
          <p14:tracePt t="26874" x="2698750" y="3359150"/>
          <p14:tracePt t="26891" x="2559050" y="3365500"/>
          <p14:tracePt t="26907" x="2451100" y="3378200"/>
          <p14:tracePt t="26924" x="2355850" y="3378200"/>
          <p14:tracePt t="26941" x="2241550" y="3397250"/>
          <p14:tracePt t="26957" x="2184400" y="3397250"/>
          <p14:tracePt t="26973" x="2139950" y="3403600"/>
          <p14:tracePt t="26989" x="2095500" y="3409950"/>
          <p14:tracePt t="27007" x="2038350" y="3416300"/>
          <p14:tracePt t="27023" x="2006600" y="3416300"/>
          <p14:tracePt t="27039" x="1968500" y="3429000"/>
          <p14:tracePt t="27056" x="1936750" y="3435350"/>
          <p14:tracePt t="27073" x="1917700" y="3448050"/>
          <p14:tracePt t="27090" x="1905000" y="3454400"/>
          <p14:tracePt t="27107" x="1898650" y="3460750"/>
          <p14:tracePt t="27123" x="1898650" y="3467100"/>
          <p14:tracePt t="27140" x="1898650" y="3473450"/>
          <p14:tracePt t="27157" x="1898650" y="3486150"/>
          <p14:tracePt t="27173" x="1898650" y="3505200"/>
          <p14:tracePt t="27190" x="1898650" y="3530600"/>
          <p14:tracePt t="27207" x="1905000" y="3556000"/>
          <p14:tracePt t="27224" x="1917700" y="3587750"/>
          <p14:tracePt t="27240" x="1924050" y="3606800"/>
          <p14:tracePt t="27257" x="1930400" y="3632200"/>
          <p14:tracePt t="27273" x="1936750" y="3644900"/>
          <p14:tracePt t="27290" x="1949450" y="3663950"/>
          <p14:tracePt t="27307" x="1949450" y="3670300"/>
          <p14:tracePt t="27324" x="1962150" y="3689350"/>
          <p14:tracePt t="27340" x="1974850" y="3702050"/>
          <p14:tracePt t="27358" x="2012950" y="3727450"/>
          <p14:tracePt t="27373" x="2038350" y="3746500"/>
          <p14:tracePt t="27390" x="2070100" y="3771900"/>
          <p14:tracePt t="27406" x="2101850" y="3797300"/>
          <p14:tracePt t="27424" x="2159000" y="3841750"/>
          <p14:tracePt t="27440" x="2197100" y="3879850"/>
          <p14:tracePt t="27458" x="2235200" y="3905250"/>
          <p14:tracePt t="27473" x="2260600" y="3937000"/>
          <p14:tracePt t="27491" x="2311400" y="3968750"/>
          <p14:tracePt t="27507" x="2336800" y="3994150"/>
          <p14:tracePt t="27523" x="2374900" y="4013200"/>
          <p14:tracePt t="27539" x="2425700" y="4032250"/>
          <p14:tracePt t="27556" x="2476500" y="4044950"/>
          <p14:tracePt t="27573" x="2552700" y="4070350"/>
          <p14:tracePt t="27589" x="2584450" y="4076700"/>
          <p14:tracePt t="27606" x="2635250" y="4089400"/>
          <p14:tracePt t="27623" x="2679700" y="4102100"/>
          <p14:tracePt t="27640" x="2794000" y="4121150"/>
          <p14:tracePt t="27656" x="2889250" y="4127500"/>
          <p14:tracePt t="27673" x="2965450" y="4127500"/>
          <p14:tracePt t="27689" x="3035300" y="4127500"/>
          <p14:tracePt t="27707" x="3124200" y="4127500"/>
          <p14:tracePt t="27722" x="3181350" y="4121150"/>
          <p14:tracePt t="27739" x="3257550" y="4114800"/>
          <p14:tracePt t="27756" x="3321050" y="4114800"/>
          <p14:tracePt t="27772" x="3390900" y="4108450"/>
          <p14:tracePt t="27789" x="3454400" y="4108450"/>
          <p14:tracePt t="27806" x="3486150" y="4108450"/>
          <p14:tracePt t="27822" x="3517900" y="4108450"/>
          <p14:tracePt t="27839" x="3543300" y="4108450"/>
          <p14:tracePt t="27856" x="3600450" y="4108450"/>
          <p14:tracePt t="27872" x="3632200" y="4108450"/>
          <p14:tracePt t="27889" x="3651250" y="4108450"/>
          <p14:tracePt t="27906" x="3670300" y="4108450"/>
          <p14:tracePt t="27923" x="3683000" y="4108450"/>
          <p14:tracePt t="27939" x="3689350" y="4108450"/>
          <p14:tracePt t="28526" x="3689350" y="4102100"/>
          <p14:tracePt t="28534" x="3689350" y="4095750"/>
          <p14:tracePt t="28741" x="3689350" y="4108450"/>
          <p14:tracePt t="28749" x="3702050" y="4121150"/>
          <p14:tracePt t="28758" x="3714750" y="4146550"/>
          <p14:tracePt t="28771" x="3746500" y="4222750"/>
          <p14:tracePt t="28788" x="3771900" y="4292600"/>
          <p14:tracePt t="28804" x="3797300" y="4343400"/>
          <p14:tracePt t="28821" x="3829050" y="4394200"/>
          <p14:tracePt t="28838" x="3867150" y="4445000"/>
          <p14:tracePt t="28854" x="3898900" y="4483100"/>
          <p14:tracePt t="28871" x="3930650" y="4521200"/>
          <p14:tracePt t="28888" x="3968750" y="4565650"/>
          <p14:tracePt t="28904" x="4000500" y="4610100"/>
          <p14:tracePt t="28921" x="4025900" y="4641850"/>
          <p14:tracePt t="28938" x="4051300" y="4679950"/>
          <p14:tracePt t="28954" x="4070350" y="4730750"/>
          <p14:tracePt t="28971" x="4089400" y="4794250"/>
          <p14:tracePt t="28988" x="4108450" y="4845050"/>
          <p14:tracePt t="29004" x="4127500" y="4908550"/>
          <p14:tracePt t="29021" x="4146550" y="5003800"/>
          <p14:tracePt t="29039" x="4171950" y="5156200"/>
          <p14:tracePt t="29054" x="4184650" y="5232400"/>
          <p14:tracePt t="29070" x="4197350" y="5289550"/>
          <p14:tracePt t="29077" x="4197350" y="5314950"/>
          <p14:tracePt t="29087" x="4197350" y="5359400"/>
          <p14:tracePt t="29105" x="4197350" y="5486400"/>
          <p14:tracePt t="29121" x="4197350" y="5562600"/>
          <p14:tracePt t="29137" x="4197350" y="5619750"/>
          <p14:tracePt t="29154" x="4191000" y="5651500"/>
          <p14:tracePt t="29172" x="4178300" y="5695950"/>
          <p14:tracePt t="29188" x="4171950" y="5721350"/>
          <p14:tracePt t="29204" x="4165600" y="5740400"/>
          <p14:tracePt t="29220" x="4159250" y="5772150"/>
          <p14:tracePt t="29238" x="4146550" y="5822950"/>
          <p14:tracePt t="29254" x="4133850" y="5848350"/>
          <p14:tracePt t="29270" x="4133850" y="5873750"/>
          <p14:tracePt t="29287" x="4133850" y="5886450"/>
          <p14:tracePt t="29304" x="4133850" y="5892800"/>
          <p14:tracePt t="29321" x="4133850" y="5905500"/>
          <p14:tracePt t="29337" x="4133850" y="5911850"/>
          <p14:tracePt t="29370" x="4133850" y="5918200"/>
          <p14:tracePt t="29560" x="4083050" y="5918200"/>
          <p14:tracePt t="29567" x="4013200" y="5905500"/>
          <p14:tracePt t="29576" x="3930650" y="5905500"/>
          <p14:tracePt t="29586" x="3848100" y="5899150"/>
          <p14:tracePt t="29604" x="3676650" y="5899150"/>
          <p14:tracePt t="29620" x="3625850" y="5899150"/>
          <p14:tracePt t="29637" x="3600450" y="5899150"/>
          <p14:tracePt t="29653" x="3568700" y="5899150"/>
          <p14:tracePt t="29670" x="3543300" y="5899150"/>
          <p14:tracePt t="29687" x="3536950" y="5899150"/>
          <p14:tracePt t="29703" x="3517900" y="5905500"/>
          <p14:tracePt t="29720" x="3435350" y="5924550"/>
          <p14:tracePt t="29738" x="3359150" y="5949950"/>
          <p14:tracePt t="29753" x="3257550" y="5981700"/>
          <p14:tracePt t="29770" x="3194050" y="6007100"/>
          <p14:tracePt t="29787" x="3098800" y="6038850"/>
          <p14:tracePt t="29804" x="2901950" y="6102350"/>
          <p14:tracePt t="29819" x="2768600" y="6146800"/>
          <p14:tracePt t="29836" x="2667000" y="6172200"/>
          <p14:tracePt t="29853" x="2571750" y="6184900"/>
          <p14:tracePt t="29869" x="2438400" y="6210300"/>
          <p14:tracePt t="29886" x="2286000" y="6223000"/>
          <p14:tracePt t="29903" x="2222500" y="6223000"/>
          <p14:tracePt t="29920" x="2165350" y="6223000"/>
          <p14:tracePt t="29936" x="2108200" y="6223000"/>
          <p14:tracePt t="29953" x="1987550" y="6223000"/>
          <p14:tracePt t="29970" x="1898650" y="6210300"/>
          <p14:tracePt t="29986" x="1809750" y="6191250"/>
          <p14:tracePt t="30003" x="1765300" y="6184900"/>
          <p14:tracePt t="30020" x="1682750" y="6146800"/>
          <p14:tracePt t="30036" x="1631950" y="6127750"/>
          <p14:tracePt t="30052" x="1574800" y="6102350"/>
          <p14:tracePt t="30069" x="1517650" y="6076950"/>
          <p14:tracePt t="30075" x="1504950" y="6064250"/>
          <p14:tracePt t="30087" x="1466850" y="6038850"/>
          <p14:tracePt t="30102" x="1435100" y="6019800"/>
          <p14:tracePt t="30120" x="1416050" y="6000750"/>
          <p14:tracePt t="30136" x="1403350" y="5981700"/>
          <p14:tracePt t="30154" x="1384300" y="5943600"/>
          <p14:tracePt t="30169" x="1371600" y="5918200"/>
          <p14:tracePt t="30186" x="1358900" y="5873750"/>
          <p14:tracePt t="30202" x="1346200" y="5829300"/>
          <p14:tracePt t="30220" x="1327150" y="5778500"/>
          <p14:tracePt t="30236" x="1314450" y="5695950"/>
          <p14:tracePt t="30252" x="1308100" y="5607050"/>
          <p14:tracePt t="30269" x="1301750" y="5499100"/>
          <p14:tracePt t="30286" x="1301750" y="5372100"/>
          <p14:tracePt t="30303" x="1301750" y="5238750"/>
          <p14:tracePt t="30319" x="1301750" y="5187950"/>
          <p14:tracePt t="30335" x="1301750" y="5143500"/>
          <p14:tracePt t="30352" x="1308100" y="5118100"/>
          <p14:tracePt t="30369" x="1308100" y="5092700"/>
          <p14:tracePt t="30385" x="1308100" y="5080000"/>
          <p14:tracePt t="30402" x="1314450" y="5048250"/>
          <p14:tracePt t="30419" x="1320800" y="5003800"/>
          <p14:tracePt t="30436" x="1333500" y="4927600"/>
          <p14:tracePt t="30452" x="1352550" y="4876800"/>
          <p14:tracePt t="30468" x="1358900" y="4845050"/>
          <p14:tracePt t="30485" x="1358900" y="4832350"/>
          <p14:tracePt t="30502" x="1371600" y="4813300"/>
          <p14:tracePt t="30519" x="1371600" y="4800600"/>
          <p14:tracePt t="30535" x="1371600" y="4794250"/>
          <p14:tracePt t="30569" x="1371600" y="4787900"/>
          <p14:tracePt t="30586" x="1377950" y="4781550"/>
          <p14:tracePt t="30809" x="1384300" y="4781550"/>
          <p14:tracePt t="30816" x="1390650" y="4781550"/>
          <p14:tracePt t="30876" x="1397000" y="4781550"/>
          <p14:tracePt t="30883" x="1403350" y="4775200"/>
          <p14:tracePt t="30892" x="1422400" y="4756150"/>
          <p14:tracePt t="30902" x="1447800" y="4737100"/>
          <p14:tracePt t="30919" x="1485900" y="4699000"/>
          <p14:tracePt t="30935" x="1492250" y="4686300"/>
          <p14:tracePt t="30951" x="1504950" y="4673600"/>
          <p14:tracePt t="30985" x="1511300" y="4660900"/>
          <p14:tracePt t="31001" x="1517650" y="4660900"/>
          <p14:tracePt t="31025" x="1517650" y="4654550"/>
          <p14:tracePt t="31041" x="1517650" y="4648200"/>
          <p14:tracePt t="31051" x="1517650" y="4641850"/>
          <p14:tracePt t="31114" x="1517650" y="4648200"/>
          <p14:tracePt t="31121" x="1517650" y="4654550"/>
          <p14:tracePt t="31135" x="1498600" y="4673600"/>
          <p14:tracePt t="31151" x="1485900" y="4692650"/>
          <p14:tracePt t="31168" x="1460500" y="4718050"/>
          <p14:tracePt t="31184" x="1441450" y="4737100"/>
          <p14:tracePt t="31202" x="1397000" y="4775200"/>
          <p14:tracePt t="31218" x="1352550" y="4819650"/>
          <p14:tracePt t="31234" x="1295400" y="4889500"/>
          <p14:tracePt t="31251" x="1250950" y="4965700"/>
          <p14:tracePt t="31268" x="1200150" y="5054600"/>
          <p14:tracePt t="31285" x="1162050" y="5156200"/>
          <p14:tracePt t="31301" x="1149350" y="5213350"/>
          <p14:tracePt t="31318" x="1123950" y="5276850"/>
          <p14:tracePt t="31334" x="1117600" y="5340350"/>
          <p14:tracePt t="31351" x="1111250" y="5429250"/>
          <p14:tracePt t="31367" x="1111250" y="5480050"/>
          <p14:tracePt t="31384" x="1111250" y="5524500"/>
          <p14:tracePt t="31401" x="1111250" y="5575300"/>
          <p14:tracePt t="31418" x="1123950" y="5632450"/>
          <p14:tracePt t="31434" x="1136650" y="5683250"/>
          <p14:tracePt t="31450" x="1149350" y="5740400"/>
          <p14:tracePt t="31467" x="1168400" y="5791200"/>
          <p14:tracePt t="31485" x="1200150" y="5867400"/>
          <p14:tracePt t="31501" x="1225550" y="5911850"/>
          <p14:tracePt t="31517" x="1250950" y="5956300"/>
          <p14:tracePt t="31534" x="1276350" y="5994400"/>
          <p14:tracePt t="31551" x="1320800" y="6038850"/>
          <p14:tracePt t="31567" x="1358900" y="6083300"/>
          <p14:tracePt t="31584" x="1428750" y="6146800"/>
          <p14:tracePt t="31600" x="1492250" y="6184900"/>
          <p14:tracePt t="31617" x="1600200" y="6242050"/>
          <p14:tracePt t="31634" x="1816100" y="6311900"/>
          <p14:tracePt t="31650" x="1936750" y="6337300"/>
          <p14:tracePt t="31667" x="2044700" y="6350000"/>
          <p14:tracePt t="31684" x="2184400" y="6356350"/>
          <p14:tracePt t="31701" x="2355850" y="6369050"/>
          <p14:tracePt t="31717" x="2406650" y="6369050"/>
          <p14:tracePt t="31733" x="2432050" y="6369050"/>
          <p14:tracePt t="31750" x="2444750" y="6369050"/>
          <p14:tracePt t="31767" x="2457450" y="6369050"/>
          <p14:tracePt t="31783" x="2463800" y="6369050"/>
          <p14:tracePt t="31800" x="2476500" y="6369050"/>
          <p14:tracePt t="31834" x="2489200" y="6362700"/>
          <p14:tracePt t="31850" x="2489200" y="6356350"/>
          <p14:tracePt t="31867" x="2489200" y="6343650"/>
          <p14:tracePt t="31884" x="2489200" y="6337300"/>
          <p14:tracePt t="31901" x="2489200" y="6311900"/>
          <p14:tracePt t="31917" x="2489200" y="6286500"/>
          <p14:tracePt t="31933" x="2489200" y="6273800"/>
          <p14:tracePt t="31950" x="2489200" y="6267450"/>
          <p14:tracePt t="32072" x="2489200" y="6261100"/>
          <p14:tracePt t="32089" x="2501900" y="6242050"/>
          <p14:tracePt t="32096" x="2546350" y="6191250"/>
          <p14:tracePt t="32104" x="2559050" y="6178550"/>
          <p14:tracePt t="32117" x="2679700" y="6076950"/>
          <p14:tracePt t="32133" x="2946400" y="5886450"/>
          <p14:tracePt t="32149" x="3086100" y="5772150"/>
          <p14:tracePt t="32166" x="3295650" y="5626100"/>
          <p14:tracePt t="32184" x="3511550" y="5492750"/>
          <p14:tracePt t="32200" x="3600450" y="5429250"/>
          <p14:tracePt t="32216" x="3670300" y="5391150"/>
          <p14:tracePt t="32233" x="3727450" y="5365750"/>
          <p14:tracePt t="32251" x="3784600" y="5340350"/>
          <p14:tracePt t="32266" x="3835400" y="5327650"/>
          <p14:tracePt t="32283" x="3873500" y="5321300"/>
          <p14:tracePt t="32299" x="3917950" y="5321300"/>
          <p14:tracePt t="32317" x="3962400" y="5308600"/>
          <p14:tracePt t="32333" x="3981450" y="5308600"/>
          <p14:tracePt t="32349" x="4000500" y="5308600"/>
          <p14:tracePt t="32366" x="4013200" y="5308600"/>
          <p14:tracePt t="32382" x="4019550" y="5308600"/>
          <p14:tracePt t="32400" x="4025900" y="5308600"/>
          <p14:tracePt t="32432" x="4032250" y="5308600"/>
          <p14:tracePt t="33114" x="4032250" y="5302250"/>
          <p14:tracePt t="33129" x="4032250" y="5295900"/>
          <p14:tracePt t="33181" x="4032250" y="5289550"/>
          <p14:tracePt t="33196" x="4032250" y="5283200"/>
          <p14:tracePt t="33205" x="4032250" y="5276850"/>
          <p14:tracePt t="33226" x="4032250" y="5270500"/>
          <p14:tracePt t="33256" x="4032250" y="5264150"/>
          <p14:tracePt t="33271" x="4051300" y="5251450"/>
          <p14:tracePt t="33278" x="4089400" y="5219700"/>
          <p14:tracePt t="33288" x="4159250" y="5181600"/>
          <p14:tracePt t="33299" x="4216400" y="5156200"/>
          <p14:tracePt t="33315" x="4349750" y="5099050"/>
          <p14:tracePt t="33331" x="4508500" y="5041900"/>
          <p14:tracePt t="33348" x="4584700" y="5029200"/>
          <p14:tracePt t="33364" x="4635500" y="5022850"/>
          <p14:tracePt t="33380" x="4705350" y="5022850"/>
          <p14:tracePt t="33397" x="4743450" y="5022850"/>
          <p14:tracePt t="33414" x="4781550" y="5029200"/>
          <p14:tracePt t="33430" x="4819650" y="5029200"/>
          <p14:tracePt t="33447" x="4857750" y="5041900"/>
          <p14:tracePt t="33464" x="4876800" y="5054600"/>
          <p14:tracePt t="33480" x="4889500" y="5060950"/>
          <p14:tracePt t="33497" x="4914900" y="5073650"/>
          <p14:tracePt t="33514" x="4946650" y="5099050"/>
          <p14:tracePt t="33530" x="4965700" y="5105400"/>
          <p14:tracePt t="33547" x="4991100" y="5124450"/>
          <p14:tracePt t="33564" x="5003800" y="5130800"/>
          <p14:tracePt t="33581" x="5010150" y="5137150"/>
          <p14:tracePt t="33597" x="5022850" y="5149850"/>
          <p14:tracePt t="33614" x="5029200" y="5149850"/>
          <p14:tracePt t="33631" x="5029200" y="5156200"/>
          <p14:tracePt t="33648" x="5035550" y="5156200"/>
          <p14:tracePt t="33681" x="5041900" y="5156200"/>
          <p14:tracePt t="34608" x="5048250" y="5156200"/>
          <p14:tracePt t="34615" x="5099050" y="5156200"/>
          <p14:tracePt t="34629" x="5143500" y="5156200"/>
          <p14:tracePt t="34645" x="5245100" y="5143500"/>
          <p14:tracePt t="34662" x="5321300" y="5137150"/>
          <p14:tracePt t="34679" x="5391150" y="5130800"/>
          <p14:tracePt t="34695" x="5435600" y="5130800"/>
          <p14:tracePt t="34712" x="5499100" y="5130800"/>
          <p14:tracePt t="34729" x="5543550" y="5130800"/>
          <p14:tracePt t="34745" x="5594350" y="5137150"/>
          <p14:tracePt t="34763" x="5651500" y="5156200"/>
          <p14:tracePt t="34779" x="5829300" y="5200650"/>
          <p14:tracePt t="34796" x="6019800" y="5238750"/>
          <p14:tracePt t="34812" x="6172200" y="5270500"/>
          <p14:tracePt t="34829" x="6330950" y="5289550"/>
          <p14:tracePt t="34846" x="6591300" y="5327650"/>
          <p14:tracePt t="34862" x="6711950" y="5346700"/>
          <p14:tracePt t="34879" x="6807200" y="5372100"/>
          <p14:tracePt t="34895" x="6908800" y="5391150"/>
          <p14:tracePt t="34913" x="7054850" y="5422900"/>
          <p14:tracePt t="34929" x="7124700" y="5435600"/>
          <p14:tracePt t="34946" x="7169150" y="5448300"/>
          <p14:tracePt t="34962" x="7213600" y="5454650"/>
          <p14:tracePt t="34980" x="7289800" y="5480050"/>
          <p14:tracePt t="34995" x="7340600" y="5499100"/>
          <p14:tracePt t="35013" x="7378700" y="5511800"/>
          <p14:tracePt t="35029" x="7429500" y="5524500"/>
          <p14:tracePt t="35047" x="7505700" y="5549900"/>
          <p14:tracePt t="35062" x="7569200" y="5575300"/>
          <p14:tracePt t="35079" x="7613650" y="5607050"/>
          <p14:tracePt t="35095" x="7651750" y="5632450"/>
          <p14:tracePt t="35113" x="7696200" y="5664200"/>
          <p14:tracePt t="35129" x="7715250" y="5670550"/>
          <p14:tracePt t="35145" x="7740650" y="5689600"/>
          <p14:tracePt t="35162" x="7759700" y="5695950"/>
          <p14:tracePt t="35178" x="7785100" y="5708650"/>
          <p14:tracePt t="35196" x="7804150" y="5708650"/>
          <p14:tracePt t="35212" x="7816850" y="5708650"/>
          <p14:tracePt t="35229" x="7842250" y="5702300"/>
          <p14:tracePt t="35245" x="7880350" y="5664200"/>
          <p14:tracePt t="35262" x="7975600" y="5518150"/>
          <p14:tracePt t="35279" x="8064500" y="5321300"/>
          <p14:tracePt t="35295" x="8166100" y="5067300"/>
          <p14:tracePt t="35312" x="8293100" y="4749800"/>
          <p14:tracePt t="35329" x="8470900" y="4349750"/>
          <p14:tracePt t="35345" x="8572500" y="4095750"/>
          <p14:tracePt t="35362" x="8623300" y="3924300"/>
          <p14:tracePt t="35378" x="8661400" y="3771900"/>
          <p14:tracePt t="35395" x="8674100" y="3670300"/>
          <p14:tracePt t="35411" x="8674100" y="3562350"/>
          <p14:tracePt t="35428" x="8674100" y="3517900"/>
          <p14:tracePt t="35445" x="8674100" y="3473450"/>
          <p14:tracePt t="35461" x="8667750" y="3441700"/>
          <p14:tracePt t="35478" x="8661400" y="3390900"/>
          <p14:tracePt t="35495" x="8655050" y="3308350"/>
          <p14:tracePt t="35511" x="8642350" y="3219450"/>
          <p14:tracePt t="35528" x="8629650" y="3086100"/>
          <p14:tracePt t="35545" x="8616950" y="2851150"/>
          <p14:tracePt t="35561" x="8616950" y="2717800"/>
          <p14:tracePt t="35578" x="8629650" y="2622550"/>
          <p14:tracePt t="35595" x="8642350" y="2571750"/>
          <p14:tracePt t="35612" x="8661400" y="2520950"/>
          <p14:tracePt t="35947" x="8661400" y="2501900"/>
          <p14:tracePt t="35955" x="8655050" y="2476500"/>
          <p14:tracePt t="35963" x="8648700" y="2451100"/>
          <p14:tracePt t="35977" x="8629650" y="2387600"/>
          <p14:tracePt t="35994" x="8604250" y="2324100"/>
          <p14:tracePt t="36010" x="8572500" y="2254250"/>
          <p14:tracePt t="36029" x="8540750" y="2178050"/>
          <p14:tracePt t="36044" x="8515350" y="2133600"/>
          <p14:tracePt t="36061" x="8489950" y="2095500"/>
          <p14:tracePt t="36067" x="8477250" y="2082800"/>
          <p14:tracePt t="36077" x="8477250" y="2076450"/>
          <p14:tracePt t="36095" x="8445500" y="2044700"/>
          <p14:tracePt t="36111" x="8426450" y="2019300"/>
          <p14:tracePt t="36127" x="8413750" y="2000250"/>
          <p14:tracePt t="36144" x="8388350" y="1968500"/>
          <p14:tracePt t="36161" x="8356600" y="1924050"/>
          <p14:tracePt t="36178" x="8280400" y="1828800"/>
          <p14:tracePt t="36194" x="8210550" y="1752600"/>
          <p14:tracePt t="36210" x="8134350" y="1682750"/>
          <p14:tracePt t="36227" x="8070850" y="1612900"/>
          <p14:tracePt t="36243" x="8001000" y="1530350"/>
          <p14:tracePt t="36260" x="7937500" y="1447800"/>
          <p14:tracePt t="36276" x="7886700" y="1358900"/>
          <p14:tracePt t="36293" x="7848600" y="1276350"/>
          <p14:tracePt t="36310" x="7791450" y="1168400"/>
          <p14:tracePt t="36326" x="7766050" y="1123950"/>
          <p14:tracePt t="36343" x="7740650" y="1085850"/>
          <p14:tracePt t="36360" x="7715250" y="1060450"/>
          <p14:tracePt t="36377" x="7664450" y="1016000"/>
          <p14:tracePt t="36393" x="7626350" y="990600"/>
          <p14:tracePt t="36409" x="7594600" y="958850"/>
          <p14:tracePt t="36427" x="7562850" y="933450"/>
          <p14:tracePt t="36443" x="7537450" y="914400"/>
          <p14:tracePt t="36460" x="7499350" y="895350"/>
          <p14:tracePt t="36477" x="7480300" y="876300"/>
          <p14:tracePt t="36493" x="7461250" y="869950"/>
          <p14:tracePt t="36510" x="7423150" y="863600"/>
          <p14:tracePt t="36527" x="7366000" y="863600"/>
          <p14:tracePt t="36543" x="7340600" y="863600"/>
          <p14:tracePt t="36560" x="7302500" y="863600"/>
          <p14:tracePt t="36564" x="7296150" y="869950"/>
          <p14:tracePt t="36578" x="7283450" y="869950"/>
          <p14:tracePt t="36594" x="7245350" y="882650"/>
          <p14:tracePt t="36610" x="7219950" y="908050"/>
          <p14:tracePt t="36626" x="7188200" y="927100"/>
          <p14:tracePt t="36643" x="7156450" y="958850"/>
          <p14:tracePt t="36661" x="7112000" y="1022350"/>
          <p14:tracePt t="36677" x="7099300" y="1060450"/>
          <p14:tracePt t="36694" x="7080250" y="1104900"/>
          <p14:tracePt t="36710" x="7067550" y="1136650"/>
          <p14:tracePt t="36728" x="7054850" y="1193800"/>
          <p14:tracePt t="36743" x="7048500" y="1244600"/>
          <p14:tracePt t="36760" x="7042150" y="1308100"/>
          <p14:tracePt t="36776" x="7042150" y="1352550"/>
          <p14:tracePt t="36793" x="7042150" y="1403350"/>
          <p14:tracePt t="36810" x="7042150" y="1466850"/>
          <p14:tracePt t="36826" x="7042150" y="1492250"/>
          <p14:tracePt t="36843" x="7042150" y="1524000"/>
          <p14:tracePt t="36861" x="7054850" y="1574800"/>
          <p14:tracePt t="36876" x="7061200" y="1606550"/>
          <p14:tracePt t="36893" x="7067550" y="1638300"/>
          <p14:tracePt t="36910" x="7080250" y="1676400"/>
          <p14:tracePt t="36926" x="7092950" y="1714500"/>
          <p14:tracePt t="36943" x="7105650" y="1758950"/>
          <p14:tracePt t="36959" x="7112000" y="1778000"/>
          <p14:tracePt t="36975" x="7112000" y="1797050"/>
          <p14:tracePt t="36992" x="7124700" y="1822450"/>
          <p14:tracePt t="37009" x="7137400" y="1854200"/>
          <p14:tracePt t="37025" x="7143750" y="1873250"/>
          <p14:tracePt t="37042" x="7150100" y="1905000"/>
          <p14:tracePt t="37058" x="7156450" y="1943100"/>
          <p14:tracePt t="37076" x="7162800" y="1993900"/>
          <p14:tracePt t="37092" x="7169150" y="2019300"/>
          <p14:tracePt t="37109" x="7169150" y="2051050"/>
          <p14:tracePt t="37126" x="7169150" y="2070100"/>
          <p14:tracePt t="37143" x="7181850" y="2089150"/>
          <p14:tracePt t="37159" x="7188200" y="2101850"/>
          <p14:tracePt t="37176" x="7194550" y="2108200"/>
          <p14:tracePt t="37193" x="7200900" y="2120900"/>
          <p14:tracePt t="37210" x="7219950" y="2133600"/>
          <p14:tracePt t="37225" x="7239000" y="2146300"/>
          <p14:tracePt t="37242" x="7264400" y="2152650"/>
          <p14:tracePt t="37259" x="7277100" y="2152650"/>
          <p14:tracePt t="37275" x="7289800" y="2152650"/>
          <p14:tracePt t="37292" x="7334250" y="2152650"/>
          <p14:tracePt t="37309" x="7385050" y="2152650"/>
          <p14:tracePt t="37326" x="7448550" y="2146300"/>
          <p14:tracePt t="37342" x="7505700" y="2146300"/>
          <p14:tracePt t="37360" x="7562850" y="2133600"/>
          <p14:tracePt t="37375" x="7588250" y="2133600"/>
          <p14:tracePt t="37392" x="7613650" y="2127250"/>
          <p14:tracePt t="37409" x="7632700" y="2120900"/>
          <p14:tracePt t="37426" x="7658100" y="2108200"/>
          <p14:tracePt t="37442" x="7664450" y="2108200"/>
          <p14:tracePt t="37459" x="7670800" y="2108200"/>
          <p14:tracePt t="37475" x="7677150" y="2108200"/>
          <p14:tracePt t="37492" x="7683500" y="2108200"/>
          <p14:tracePt t="37525" x="7689850" y="2108200"/>
          <p14:tracePt t="37542" x="7696200" y="2101850"/>
          <p14:tracePt t="37576" x="7696200" y="2095500"/>
          <p14:tracePt t="37599" x="7702550" y="2089150"/>
          <p14:tracePt t="37606" x="7702550" y="2082800"/>
          <p14:tracePt t="37615" x="7708900" y="2076450"/>
          <p14:tracePt t="37625" x="7708900" y="2070100"/>
          <p14:tracePt t="37642" x="7734300" y="2038350"/>
          <p14:tracePt t="37658" x="7759700" y="2000250"/>
          <p14:tracePt t="37675" x="7797800" y="1930400"/>
          <p14:tracePt t="37692" x="7823200" y="1885950"/>
          <p14:tracePt t="37709" x="7861300" y="1841500"/>
          <p14:tracePt t="37725" x="7886700" y="1809750"/>
          <p14:tracePt t="37741" x="7905750" y="1771650"/>
          <p14:tracePt t="37758" x="7931150" y="1733550"/>
          <p14:tracePt t="37776" x="7956550" y="1663700"/>
          <p14:tracePt t="37791" x="7962900" y="1619250"/>
          <p14:tracePt t="37808" x="7962900" y="1593850"/>
          <p14:tracePt t="37825" x="7962900" y="1574800"/>
          <p14:tracePt t="37843" x="7950200" y="1543050"/>
          <p14:tracePt t="37858" x="7937500" y="1524000"/>
          <p14:tracePt t="37875" x="7905750" y="1504950"/>
          <p14:tracePt t="37891" x="7880350" y="1473200"/>
          <p14:tracePt t="37909" x="7829550" y="1435100"/>
          <p14:tracePt t="37925" x="7804150" y="1416050"/>
          <p14:tracePt t="37941" x="7772400" y="1397000"/>
          <p14:tracePt t="37958" x="7747000" y="1377950"/>
          <p14:tracePt t="37974" x="7702550" y="1365250"/>
          <p14:tracePt t="37991" x="7639050" y="1346200"/>
          <p14:tracePt t="38008" x="7600950" y="1346200"/>
          <p14:tracePt t="38024" x="7581900" y="1333500"/>
          <p14:tracePt t="38041" x="7556500" y="1333500"/>
          <p14:tracePt t="38059" x="7531100" y="1333500"/>
          <p14:tracePt t="38065" x="7512050" y="1339850"/>
          <p14:tracePt t="38075" x="7493000" y="1346200"/>
          <p14:tracePt t="38091" x="7467600" y="1358900"/>
          <p14:tracePt t="38108" x="7435850" y="1371600"/>
          <p14:tracePt t="38125" x="7391400" y="1403350"/>
          <p14:tracePt t="38141" x="7366000" y="1416050"/>
          <p14:tracePt t="38158" x="7346950" y="1428750"/>
          <p14:tracePt t="38174" x="7327900" y="1447800"/>
          <p14:tracePt t="38192" x="7321550" y="1460500"/>
          <p14:tracePt t="38207" x="7315200" y="1466850"/>
          <p14:tracePt t="38224" x="7308850" y="1473200"/>
          <p14:tracePt t="38241" x="7302500" y="1485900"/>
          <p14:tracePt t="38258" x="7302500" y="1492250"/>
          <p14:tracePt t="38274" x="7302500" y="1517650"/>
          <p14:tracePt t="38291" x="7302500" y="1543050"/>
          <p14:tracePt t="38307" x="7302500" y="1581150"/>
          <p14:tracePt t="38324" x="7302500" y="1612900"/>
          <p14:tracePt t="38341" x="7308850" y="1663700"/>
          <p14:tracePt t="38357" x="7315200" y="1701800"/>
          <p14:tracePt t="38374" x="7321550" y="1727200"/>
          <p14:tracePt t="38391" x="7327900" y="1765300"/>
          <p14:tracePt t="38408" x="7340600" y="1822450"/>
          <p14:tracePt t="38424" x="7346950" y="1860550"/>
          <p14:tracePt t="38440" x="7353300" y="1905000"/>
          <p14:tracePt t="38457" x="7366000" y="1936750"/>
          <p14:tracePt t="38474" x="7378700" y="1974850"/>
          <p14:tracePt t="38490" x="7391400" y="2006600"/>
          <p14:tracePt t="38507" x="7410450" y="2032000"/>
          <p14:tracePt t="38523" x="7429500" y="2057400"/>
          <p14:tracePt t="38540" x="7454900" y="2076450"/>
          <p14:tracePt t="38557" x="7531100" y="2133600"/>
          <p14:tracePt t="38574" x="7600950" y="2165350"/>
          <p14:tracePt t="38579" x="7626350" y="2178050"/>
          <p14:tracePt t="38591" x="7664450" y="2197100"/>
          <p14:tracePt t="38608" x="7727950" y="2222500"/>
          <p14:tracePt t="38624" x="7829550" y="2241550"/>
          <p14:tracePt t="38641" x="7905750" y="2254250"/>
          <p14:tracePt t="38657" x="7981950" y="2254250"/>
          <p14:tracePt t="38674" x="8039100" y="2247900"/>
          <p14:tracePt t="38691" x="8102600" y="2228850"/>
          <p14:tracePt t="38707" x="8134350" y="2209800"/>
          <p14:tracePt t="38723" x="8172450" y="2184400"/>
          <p14:tracePt t="38740" x="8210550" y="2146300"/>
          <p14:tracePt t="38757" x="8286750" y="2025650"/>
          <p14:tracePt t="38773" x="8343900" y="1911350"/>
          <p14:tracePt t="38790" x="8388350" y="1797050"/>
          <p14:tracePt t="38807" x="8420100" y="1720850"/>
          <p14:tracePt t="38824" x="8439150" y="1593850"/>
          <p14:tracePt t="38840" x="8439150" y="1549400"/>
          <p14:tracePt t="38857" x="8439150" y="1504950"/>
          <p14:tracePt t="38873" x="8439150" y="1473200"/>
          <p14:tracePt t="38891" x="8432800" y="1435100"/>
          <p14:tracePt t="38906" x="8407400" y="1384300"/>
          <p14:tracePt t="38923" x="8388350" y="1358900"/>
          <p14:tracePt t="38940" x="8362950" y="1333500"/>
          <p14:tracePt t="38956" x="8299450" y="1295400"/>
          <p14:tracePt t="38973" x="8140700" y="1231900"/>
          <p14:tracePt t="38990" x="8051800" y="1219200"/>
          <p14:tracePt t="39007" x="8001000" y="1206500"/>
          <p14:tracePt t="39024" x="7956550" y="1193800"/>
          <p14:tracePt t="39040" x="7912100" y="1181100"/>
          <p14:tracePt t="39056" x="7886700" y="1174750"/>
          <p14:tracePt t="39073" x="7848600" y="1168400"/>
          <p14:tracePt t="39079" x="7842250" y="1168400"/>
          <p14:tracePt t="39090" x="7816850" y="1168400"/>
          <p14:tracePt t="39107" x="7734300" y="1168400"/>
          <p14:tracePt t="39123" x="7664450" y="1187450"/>
          <p14:tracePt t="39140" x="7613650" y="1206500"/>
          <p14:tracePt t="39157" x="7581900" y="1225550"/>
          <p14:tracePt t="39174" x="7543800" y="1250950"/>
          <p14:tracePt t="39190" x="7524750" y="1276350"/>
          <p14:tracePt t="39206" x="7499350" y="1308100"/>
          <p14:tracePt t="39223" x="7486650" y="1346200"/>
          <p14:tracePt t="39240" x="7467600" y="1416050"/>
          <p14:tracePt t="39256" x="7461250" y="1466850"/>
          <p14:tracePt t="39273" x="7461250" y="1504950"/>
          <p14:tracePt t="39289" x="7461250" y="1543050"/>
          <p14:tracePt t="39306" x="7461250" y="1568450"/>
          <p14:tracePt t="39323" x="7467600" y="1612900"/>
          <p14:tracePt t="39339" x="7467600" y="1651000"/>
          <p14:tracePt t="39356" x="7480300" y="1682750"/>
          <p14:tracePt t="39373" x="7480300" y="1714500"/>
          <p14:tracePt t="39390" x="7486650" y="1746250"/>
          <p14:tracePt t="39406" x="7493000" y="1778000"/>
          <p14:tracePt t="39423" x="7505700" y="1803400"/>
          <p14:tracePt t="39439" x="7505700" y="1835150"/>
          <p14:tracePt t="39456" x="7518400" y="1866900"/>
          <p14:tracePt t="39472" x="7524750" y="1885950"/>
          <p14:tracePt t="39489" x="7537450" y="1905000"/>
          <p14:tracePt t="39506" x="7537450" y="1917700"/>
          <p14:tracePt t="39523" x="7550150" y="1943100"/>
          <p14:tracePt t="39539" x="7562850" y="1955800"/>
          <p14:tracePt t="39555" x="7581900" y="1968500"/>
          <p14:tracePt t="39572" x="7594600" y="1993900"/>
          <p14:tracePt t="39578" x="7607300" y="2006600"/>
          <p14:tracePt t="39590" x="7639050" y="2032000"/>
          <p14:tracePt t="39606" x="7664450" y="2063750"/>
          <p14:tracePt t="39622" x="7689850" y="2082800"/>
          <p14:tracePt t="39640" x="7708900" y="2101850"/>
          <p14:tracePt t="39656" x="7734300" y="2127250"/>
          <p14:tracePt t="39673" x="7759700" y="2139950"/>
          <p14:tracePt t="39689" x="7778750" y="2146300"/>
          <p14:tracePt t="39706" x="7804150" y="2159000"/>
          <p14:tracePt t="39722" x="7823200" y="2159000"/>
          <p14:tracePt t="39739" x="7854950" y="2159000"/>
          <p14:tracePt t="39755" x="7886700" y="2146300"/>
          <p14:tracePt t="39772" x="7924800" y="2127250"/>
          <p14:tracePt t="39789" x="7969250" y="2101850"/>
          <p14:tracePt t="39806" x="8020050" y="2057400"/>
          <p14:tracePt t="39822" x="8058150" y="2019300"/>
          <p14:tracePt t="39839" x="8089900" y="1981200"/>
          <p14:tracePt t="39855" x="8121650" y="1930400"/>
          <p14:tracePt t="39873" x="8172450" y="1847850"/>
          <p14:tracePt t="39889" x="8191500" y="1803400"/>
          <p14:tracePt t="39905" x="8204200" y="1771650"/>
          <p14:tracePt t="39922" x="8210550" y="1733550"/>
          <p14:tracePt t="39940" x="8223250" y="1689100"/>
          <p14:tracePt t="39955" x="8235950" y="1657350"/>
          <p14:tracePt t="39972" x="8235950" y="1625600"/>
          <p14:tracePt t="39988" x="8235950" y="1600200"/>
          <p14:tracePt t="40006" x="8235950" y="1543050"/>
          <p14:tracePt t="40022" x="8235950" y="1479550"/>
          <p14:tracePt t="40038" x="8229600" y="1409700"/>
          <p14:tracePt t="40055" x="8223250" y="1346200"/>
          <p14:tracePt t="40071" x="8216900" y="1289050"/>
          <p14:tracePt t="40078" x="8210550" y="1263650"/>
          <p14:tracePt t="40089" x="8204200" y="1225550"/>
          <p14:tracePt t="40105" x="8191500" y="1200150"/>
          <p14:tracePt t="40121" x="8178800" y="1181100"/>
          <p14:tracePt t="40139" x="8166100" y="1155700"/>
          <p14:tracePt t="40155" x="8083550" y="1111250"/>
          <p14:tracePt t="40172" x="7988300" y="1060450"/>
          <p14:tracePt t="40188" x="7905750" y="1022350"/>
          <p14:tracePt t="40205" x="7829550" y="1003300"/>
          <p14:tracePt t="40222" x="7734300" y="984250"/>
          <p14:tracePt t="40238" x="7683500" y="977900"/>
          <p14:tracePt t="40254" x="7645400" y="977900"/>
          <p14:tracePt t="40271" x="7613650" y="977900"/>
          <p14:tracePt t="40289" x="7556500" y="990600"/>
          <p14:tracePt t="40305" x="7518400" y="1009650"/>
          <p14:tracePt t="40321" x="7480300" y="1047750"/>
          <p14:tracePt t="40338" x="7435850" y="1117600"/>
          <p14:tracePt t="40356" x="7353300" y="1200150"/>
          <p14:tracePt t="40371" x="7327900" y="1244600"/>
          <p14:tracePt t="40388" x="7296150" y="1282700"/>
          <p14:tracePt t="40404" x="7251700" y="1333500"/>
          <p14:tracePt t="40422" x="7226300" y="1397000"/>
          <p14:tracePt t="40438" x="7200900" y="1473200"/>
          <p14:tracePt t="40454" x="7188200" y="1511300"/>
          <p14:tracePt t="40471" x="7175500" y="1555750"/>
          <p14:tracePt t="40488" x="7175500" y="1600200"/>
          <p14:tracePt t="40505" x="7175500" y="1663700"/>
          <p14:tracePt t="40521" x="7175500" y="1695450"/>
          <p14:tracePt t="40538" x="7181850" y="1727200"/>
          <p14:tracePt t="40555" x="7194550" y="1758950"/>
          <p14:tracePt t="40573" x="7207250" y="1797050"/>
          <p14:tracePt t="40587" x="7213600" y="1816100"/>
          <p14:tracePt t="40603" x="7213600" y="1835150"/>
          <p14:tracePt t="40620" x="7226300" y="1860550"/>
          <p14:tracePt t="40637" x="7239000" y="1879600"/>
          <p14:tracePt t="40653" x="7258050" y="1911350"/>
          <p14:tracePt t="40670" x="7270750" y="1936750"/>
          <p14:tracePt t="40687" x="7296150" y="1968500"/>
          <p14:tracePt t="40704" x="7315200" y="1993900"/>
          <p14:tracePt t="40720" x="7385050" y="2044700"/>
          <p14:tracePt t="40737" x="7461250" y="2108200"/>
          <p14:tracePt t="40754" x="7581900" y="2171700"/>
          <p14:tracePt t="40771" x="7670800" y="2222500"/>
          <p14:tracePt t="40787" x="7772400" y="2260600"/>
          <p14:tracePt t="40804" x="7810500" y="2273300"/>
          <p14:tracePt t="40821" x="7835900" y="2286000"/>
          <p14:tracePt t="40837" x="7854950" y="2286000"/>
          <p14:tracePt t="40854" x="7874000" y="2286000"/>
          <p14:tracePt t="40887" x="7880350" y="2286000"/>
          <p14:tracePt t="40904" x="7886700" y="2286000"/>
          <p14:tracePt t="41188" x="7886700" y="2254250"/>
          <p14:tracePt t="41196" x="7874000" y="2222500"/>
          <p14:tracePt t="41206" x="7874000" y="2190750"/>
          <p14:tracePt t="41220" x="7848600" y="2076450"/>
          <p14:tracePt t="41236" x="7823200" y="1949450"/>
          <p14:tracePt t="41253" x="7810500" y="1847850"/>
          <p14:tracePt t="41270" x="7785100" y="1746250"/>
          <p14:tracePt t="41286" x="7778750" y="1708150"/>
          <p14:tracePt t="41303" x="7772400" y="1682750"/>
          <p14:tracePt t="41320" x="7766050" y="1663700"/>
          <p14:tracePt t="41338" x="7747000" y="1625600"/>
          <p14:tracePt t="41353" x="7734300" y="1593850"/>
          <p14:tracePt t="41370" x="7715250" y="1549400"/>
          <p14:tracePt t="41386" x="7702550" y="1524000"/>
          <p14:tracePt t="41403" x="7683500" y="1498600"/>
          <p14:tracePt t="41420" x="7658100" y="1466850"/>
          <p14:tracePt t="41436" x="7645400" y="1454150"/>
          <p14:tracePt t="41453" x="7632700" y="1435100"/>
          <p14:tracePt t="41470" x="7613650" y="1416050"/>
          <p14:tracePt t="41487" x="7581900" y="1377950"/>
          <p14:tracePt t="41503" x="7556500" y="1358900"/>
          <p14:tracePt t="41519" x="7537450" y="1333500"/>
          <p14:tracePt t="41536" x="7524750" y="1320800"/>
          <p14:tracePt t="41553" x="7512050" y="1301750"/>
          <p14:tracePt t="41569" x="7505700" y="1295400"/>
          <p14:tracePt t="41586" x="7499350" y="1289050"/>
          <p14:tracePt t="41603" x="7493000" y="1282700"/>
          <p14:tracePt t="41620" x="7480300" y="1276350"/>
          <p14:tracePt t="41636" x="7480300" y="1270000"/>
          <p14:tracePt t="41652" x="7480300" y="1263650"/>
          <p14:tracePt t="41669" x="7480300" y="1257300"/>
          <p14:tracePt t="41964" x="7480300" y="1295400"/>
          <p14:tracePt t="41971" x="7480300" y="1358900"/>
          <p14:tracePt t="41985" x="7467600" y="1479550"/>
          <p14:tracePt t="42002" x="7461250" y="1593850"/>
          <p14:tracePt t="42018" x="7448550" y="1714500"/>
          <p14:tracePt t="42035" x="7435850" y="1816100"/>
          <p14:tracePt t="42051" x="7429500" y="1866900"/>
          <p14:tracePt t="42068" x="7429500" y="1930400"/>
          <p14:tracePt t="42085" x="7423150" y="2006600"/>
          <p14:tracePt t="42101" x="7423150" y="2082800"/>
          <p14:tracePt t="42118" x="7423150" y="2178050"/>
          <p14:tracePt t="42135" x="7423150" y="2216150"/>
          <p14:tracePt t="42152" x="7423150" y="2254250"/>
          <p14:tracePt t="42169" x="7423150" y="2286000"/>
          <p14:tracePt t="42185" x="7423150" y="2324100"/>
          <p14:tracePt t="42202" x="7429500" y="2368550"/>
          <p14:tracePt t="42219" x="7429500" y="2406650"/>
          <p14:tracePt t="42235" x="7435850" y="2463800"/>
          <p14:tracePt t="42252" x="7442200" y="2540000"/>
          <p14:tracePt t="42269" x="7442200" y="2578100"/>
          <p14:tracePt t="42285" x="7442200" y="2603500"/>
          <p14:tracePt t="42302" x="7442200" y="2635250"/>
          <p14:tracePt t="42319" x="7442200" y="2660650"/>
          <p14:tracePt t="42335" x="7454900" y="2686050"/>
          <p14:tracePt t="42352" x="7454900" y="2705100"/>
          <p14:tracePt t="42368" x="7461250" y="2724150"/>
          <p14:tracePt t="42386" x="7473950" y="2755900"/>
          <p14:tracePt t="42401" x="7473950" y="2762250"/>
          <p14:tracePt t="42418" x="7473950" y="2768600"/>
          <p14:tracePt t="42452" x="7473950" y="2774950"/>
          <p14:tracePt t="43330" x="7480300" y="2774950"/>
          <p14:tracePt t="43354" x="7486650" y="2774950"/>
          <p14:tracePt t="43361" x="7493000" y="2774950"/>
          <p14:tracePt t="43376" x="7499350" y="2774950"/>
          <p14:tracePt t="43420" x="7505700" y="2774950"/>
          <p14:tracePt t="43450" x="7512050" y="2774950"/>
          <p14:tracePt t="43553" x="7518400" y="2768600"/>
          <p14:tracePt t="43591" x="7524750" y="2768600"/>
          <p14:tracePt t="43607" x="7531100" y="2768600"/>
          <p14:tracePt t="43613" x="7531100" y="2762250"/>
          <p14:tracePt t="43644" x="7537450" y="2762250"/>
          <p14:tracePt t="43652" x="7537450" y="2755900"/>
          <p14:tracePt t="43659" x="7543800" y="2755900"/>
          <p14:tracePt t="43680" x="7550150" y="2755900"/>
          <p14:tracePt t="43690" x="7556500" y="2755900"/>
          <p14:tracePt t="43699" x="7562850" y="2755900"/>
          <p14:tracePt t="43717" x="7575550" y="2755900"/>
          <p14:tracePt t="43733" x="7594600" y="2755900"/>
          <p14:tracePt t="43750" x="7600950" y="2755900"/>
          <p14:tracePt t="43766" x="7620000" y="2755900"/>
          <p14:tracePt t="43784" x="7664450" y="2762250"/>
          <p14:tracePt t="43800" x="7721600" y="2768600"/>
          <p14:tracePt t="43816" x="7810500" y="2781300"/>
          <p14:tracePt t="43833" x="7899400" y="2806700"/>
          <p14:tracePt t="43851" x="8032750" y="2851150"/>
          <p14:tracePt t="43866" x="8102600" y="2870200"/>
          <p14:tracePt t="43883" x="8159750" y="2889250"/>
          <p14:tracePt t="43899" x="8197850" y="2901950"/>
          <p14:tracePt t="43917" x="8229600" y="2921000"/>
          <p14:tracePt t="43933" x="8242300" y="2921000"/>
          <p14:tracePt t="43950" x="8255000" y="2927350"/>
          <p14:tracePt t="43984" x="8261350" y="2927350"/>
          <p14:tracePt t="44081" x="8255000" y="2933700"/>
          <p14:tracePt t="44090" x="8248650" y="2933700"/>
          <p14:tracePt t="44099" x="8235950" y="2940050"/>
          <p14:tracePt t="44116" x="8216900" y="2946400"/>
          <p14:tracePt t="44133" x="8191500" y="2952750"/>
          <p14:tracePt t="44149" x="8121650" y="2965450"/>
          <p14:tracePt t="44166" x="8032750" y="2990850"/>
          <p14:tracePt t="44182" x="7943850" y="3003550"/>
          <p14:tracePt t="44200" x="7835900" y="3048000"/>
          <p14:tracePt t="44215" x="7791450" y="3067050"/>
          <p14:tracePt t="44233" x="7759700" y="3079750"/>
          <p14:tracePt t="44249" x="7734300" y="3092450"/>
          <p14:tracePt t="44266" x="7721600" y="3105150"/>
          <p14:tracePt t="44284" x="7702550" y="3124200"/>
          <p14:tracePt t="44299" x="7683500" y="3136900"/>
          <p14:tracePt t="44316" x="7670800" y="3149600"/>
          <p14:tracePt t="44332" x="7658100" y="3162300"/>
          <p14:tracePt t="44349" x="7639050" y="3194050"/>
          <p14:tracePt t="44365" x="7632700" y="3219450"/>
          <p14:tracePt t="44382" x="7626350" y="3238500"/>
          <p14:tracePt t="44399" x="7620000" y="3257550"/>
          <p14:tracePt t="44416" x="7607300" y="3276600"/>
          <p14:tracePt t="44432" x="7600950" y="3282950"/>
          <p14:tracePt t="44448" x="7600950" y="3289300"/>
          <p14:tracePt t="44527" x="7600950" y="3282950"/>
          <p14:tracePt t="44542" x="7600950" y="3276600"/>
          <p14:tracePt t="44552" x="7600950" y="3270250"/>
          <p14:tracePt t="44565" x="7600950" y="3263900"/>
          <p14:tracePt t="44582" x="7600950" y="3257550"/>
          <p14:tracePt t="44598" x="7600950" y="3251200"/>
          <p14:tracePt t="44632" x="7594600" y="3251200"/>
          <p14:tracePt t="44641" x="7588250" y="3251200"/>
          <p14:tracePt t="44655" x="7581900" y="3251200"/>
          <p14:tracePt t="44665" x="7575550" y="3251200"/>
          <p14:tracePt t="44682" x="7556500" y="3251200"/>
          <p14:tracePt t="44698" x="7448550" y="3308350"/>
          <p14:tracePt t="44715" x="7346950" y="3384550"/>
          <p14:tracePt t="44731" x="7200900" y="3486150"/>
          <p14:tracePt t="44749" x="7035800" y="3600450"/>
          <p14:tracePt t="44765" x="6985000" y="3644900"/>
          <p14:tracePt t="44781" x="6953250" y="3670300"/>
          <p14:tracePt t="44798" x="6940550" y="3689350"/>
          <p14:tracePt t="44815" x="6934200" y="3702050"/>
          <p14:tracePt t="44832" x="6921500" y="3708400"/>
          <p14:tracePt t="44848" x="6921500" y="3714750"/>
          <p14:tracePt t="45065" x="6959600" y="3721100"/>
          <p14:tracePt t="45071" x="7016750" y="3727450"/>
          <p14:tracePt t="45081" x="7080250" y="3746500"/>
          <p14:tracePt t="45097" x="7194550" y="3778250"/>
          <p14:tracePt t="45114" x="7289800" y="3835400"/>
          <p14:tracePt t="45131" x="7340600" y="3867150"/>
          <p14:tracePt t="45147" x="7366000" y="3898900"/>
          <p14:tracePt t="45164" x="7397750" y="3930650"/>
          <p14:tracePt t="45181" x="7429500" y="3968750"/>
          <p14:tracePt t="45198" x="7454900" y="4000500"/>
          <p14:tracePt t="45214" x="7473950" y="4032250"/>
          <p14:tracePt t="45231" x="7480300" y="4057650"/>
          <p14:tracePt t="45248" x="7499350" y="4102100"/>
          <p14:tracePt t="45264" x="7505700" y="4140200"/>
          <p14:tracePt t="45281" x="7518400" y="4171950"/>
          <p14:tracePt t="45297" x="7524750" y="4203700"/>
          <p14:tracePt t="45315" x="7537450" y="4241800"/>
          <p14:tracePt t="45331" x="7537450" y="4260850"/>
          <p14:tracePt t="45347" x="7537450" y="4273550"/>
          <p14:tracePt t="45364" x="7537450" y="4279900"/>
          <p14:tracePt t="45381" x="7537450" y="4286250"/>
          <p14:tracePt t="45397" x="7537450" y="4298950"/>
          <p14:tracePt t="45431" x="7537450" y="4305300"/>
          <p14:tracePt t="46163" x="7537450" y="4311650"/>
          <p14:tracePt t="46171" x="7537450" y="4318000"/>
          <p14:tracePt t="46179" x="7537450" y="4337050"/>
          <p14:tracePt t="46196" x="7569200" y="4400550"/>
          <p14:tracePt t="46213" x="7600950" y="4451350"/>
          <p14:tracePt t="46230" x="7658100" y="4540250"/>
          <p14:tracePt t="46246" x="7702550" y="4635500"/>
          <p14:tracePt t="46263" x="7747000" y="4749800"/>
          <p14:tracePt t="46279" x="7766050" y="4838700"/>
          <p14:tracePt t="46296" x="7778750" y="4914900"/>
          <p14:tracePt t="46313" x="7778750" y="4940300"/>
          <p14:tracePt t="46329" x="7778750" y="4959350"/>
          <p14:tracePt t="46346" x="7778750" y="4978400"/>
          <p14:tracePt t="46363" x="7778750" y="5016500"/>
          <p14:tracePt t="46379" x="7772400" y="5054600"/>
          <p14:tracePt t="46396" x="7766050" y="5086350"/>
          <p14:tracePt t="46412" x="7759700" y="5118100"/>
          <p14:tracePt t="46430" x="7753350" y="5143500"/>
          <p14:tracePt t="46446" x="7753350" y="5156200"/>
          <p14:tracePt t="46462" x="7753350" y="5162550"/>
          <p14:tracePt t="46496" x="7753350" y="5175250"/>
          <p14:tracePt t="46638" x="7747000" y="5175250"/>
          <p14:tracePt t="46645" x="7740650" y="5175250"/>
          <p14:tracePt t="46660" x="7740650" y="5168900"/>
          <p14:tracePt t="46668" x="7734300" y="5168900"/>
          <p14:tracePt t="46684" x="7715250" y="5156200"/>
          <p14:tracePt t="46695" x="7683500" y="5137150"/>
          <p14:tracePt t="46715" x="7607300" y="5092700"/>
          <p14:tracePt t="46729" x="7575550" y="5080000"/>
          <p14:tracePt t="46745" x="7556500" y="5060950"/>
          <p14:tracePt t="46761" x="7531100" y="5041900"/>
          <p14:tracePt t="46779" x="7499350" y="5029200"/>
          <p14:tracePt t="46795" x="7486650" y="5022850"/>
          <p14:tracePt t="46812" x="7473950" y="5010150"/>
          <p14:tracePt t="46828" x="7454900" y="5010150"/>
          <p14:tracePt t="46846" x="7429500" y="5010150"/>
          <p14:tracePt t="46861" x="7410450" y="5003800"/>
          <p14:tracePt t="46878" x="7391400" y="5003800"/>
          <p14:tracePt t="46895" x="7372350" y="5003800"/>
          <p14:tracePt t="46912" x="7346950" y="5003800"/>
          <p14:tracePt t="46928" x="7334250" y="4997450"/>
          <p14:tracePt t="46962" x="7321550" y="4991100"/>
          <p14:tracePt t="46978" x="7315200" y="4991100"/>
          <p14:tracePt t="47011" x="7315200" y="4984750"/>
          <p14:tracePt t="47027" x="7315200" y="4978400"/>
          <p14:tracePt t="47044" x="7315200" y="4972050"/>
          <p14:tracePt t="47062" x="7315200" y="4965700"/>
          <p14:tracePt t="47077" x="7315200" y="4959350"/>
          <p14:tracePt t="47098" x="7315200" y="4953000"/>
          <p14:tracePt t="47111" x="7315200" y="4946650"/>
          <p14:tracePt t="47128" x="7315200" y="4914900"/>
          <p14:tracePt t="47145" x="7315200" y="4883150"/>
          <p14:tracePt t="47162" x="7321550" y="4845050"/>
          <p14:tracePt t="47178" x="7321550" y="4800600"/>
          <p14:tracePt t="47196" x="7334250" y="4756150"/>
          <p14:tracePt t="47212" x="7340600" y="4737100"/>
          <p14:tracePt t="47228" x="7346950" y="4724400"/>
          <p14:tracePt t="47245" x="7346950" y="4718050"/>
          <p14:tracePt t="47262" x="7346950" y="4711700"/>
          <p14:tracePt t="47553" x="7346950" y="4724400"/>
          <p14:tracePt t="47562" x="7340600" y="4743450"/>
          <p14:tracePt t="47569" x="7334250" y="4762500"/>
          <p14:tracePt t="47577" x="7327900" y="4787900"/>
          <p14:tracePt t="47594" x="7321550" y="4806950"/>
          <p14:tracePt t="47612" x="7315200" y="4826000"/>
          <p14:tracePt t="47627" x="7315200" y="4838700"/>
          <p14:tracePt t="47644" x="7315200" y="4845050"/>
          <p14:tracePt t="47661" x="7315200" y="4851400"/>
          <p14:tracePt t="47678" x="7315200" y="4857750"/>
          <p14:tracePt t="47697" x="7315200" y="4864100"/>
          <p14:tracePt t="47783" x="7321550" y="4857750"/>
          <p14:tracePt t="47792" x="7334250" y="4819650"/>
          <p14:tracePt t="47800" x="7353300" y="4775200"/>
          <p14:tracePt t="47811" x="7385050" y="4711700"/>
          <p14:tracePt t="47828" x="7486650" y="4489450"/>
          <p14:tracePt t="47844" x="7537450" y="4375150"/>
          <p14:tracePt t="47863" x="7562850" y="4279900"/>
          <p14:tracePt t="47877" x="7581900" y="4235450"/>
          <p14:tracePt t="47894" x="7588250" y="4210050"/>
          <p14:tracePt t="47984" x="7588250" y="4216400"/>
          <p14:tracePt t="47992" x="7588250" y="4229100"/>
          <p14:tracePt t="48001" x="7588250" y="4241800"/>
          <p14:tracePt t="48010" x="7581900" y="4273550"/>
          <p14:tracePt t="48027" x="7543800" y="4400550"/>
          <p14:tracePt t="48043" x="7480300" y="4578350"/>
          <p14:tracePt t="48060" x="7442200" y="4660900"/>
          <p14:tracePt t="48077" x="7410450" y="4730750"/>
          <p14:tracePt t="48083" x="7397750" y="4756150"/>
          <p14:tracePt t="48093" x="7385050" y="4787900"/>
          <p14:tracePt t="48111" x="7366000" y="4851400"/>
          <p14:tracePt t="48127" x="7359650" y="4883150"/>
          <p14:tracePt t="48143" x="7353300" y="4895850"/>
          <p14:tracePt t="48160" x="7353300" y="4908550"/>
          <p14:tracePt t="48177" x="7353300" y="4914900"/>
          <p14:tracePt t="48193" x="7353300" y="4921250"/>
          <p14:tracePt t="48274" x="7353300" y="4914900"/>
          <p14:tracePt t="48282" x="7359650" y="4889500"/>
          <p14:tracePt t="48293" x="7378700" y="4851400"/>
          <p14:tracePt t="48311" x="7467600" y="4654550"/>
          <p14:tracePt t="48327" x="7537450" y="4527550"/>
          <p14:tracePt t="48343" x="7581900" y="4413250"/>
          <p14:tracePt t="48360" x="7594600" y="4381500"/>
          <p14:tracePt t="48376" x="7607300" y="4356100"/>
          <p14:tracePt t="48392" x="7607300" y="4349750"/>
          <p14:tracePt t="48482" x="7613650" y="4375150"/>
          <p14:tracePt t="48490" x="7620000" y="4419600"/>
          <p14:tracePt t="48500" x="7620000" y="4464050"/>
          <p14:tracePt t="48509" x="7626350" y="4508500"/>
          <p14:tracePt t="48526" x="7626350" y="4654550"/>
          <p14:tracePt t="48543" x="7626350" y="4794250"/>
          <p14:tracePt t="48559" x="7626350" y="4946650"/>
          <p14:tracePt t="48576" x="7620000" y="5022850"/>
          <p14:tracePt t="48581" x="7620000" y="5048250"/>
          <p14:tracePt t="48593" x="7620000" y="5080000"/>
          <p14:tracePt t="48609" x="7620000" y="5099050"/>
          <p14:tracePt t="48626" x="7620000" y="5111750"/>
          <p14:tracePt t="48642" x="7620000" y="5124450"/>
          <p14:tracePt t="48661" x="7620000" y="5130800"/>
          <p14:tracePt t="48676" x="7620000" y="5143500"/>
          <p14:tracePt t="49658" x="7607300" y="5073650"/>
          <p14:tracePt t="49665" x="7575550" y="4921250"/>
          <p14:tracePt t="49674" x="7550150" y="4762500"/>
          <p14:tracePt t="49692" x="7537450" y="4565650"/>
          <p14:tracePt t="49708" x="7524750" y="4375150"/>
          <p14:tracePt t="49724" x="7524750" y="4267200"/>
          <p14:tracePt t="49741" x="7524750" y="4203700"/>
          <p14:tracePt t="49758" x="7524750" y="4159250"/>
          <p14:tracePt t="49776" x="7518400" y="4114800"/>
          <p14:tracePt t="49791" x="7518400" y="4083050"/>
          <p14:tracePt t="49807" x="7518400" y="4064000"/>
          <p14:tracePt t="49824" x="7518400" y="4044950"/>
          <p14:tracePt t="49842" x="7518400" y="3994150"/>
          <p14:tracePt t="49857" x="7531100" y="3917950"/>
          <p14:tracePt t="49874" x="7550150" y="3797300"/>
          <p14:tracePt t="49891" x="7575550" y="3683000"/>
          <p14:tracePt t="49909" x="7600950" y="3568700"/>
          <p14:tracePt t="49924" x="7626350" y="3473450"/>
          <p14:tracePt t="49941" x="7651750" y="3378200"/>
          <p14:tracePt t="49957" x="7670800" y="3289300"/>
          <p14:tracePt t="49974" x="7683500" y="3238500"/>
          <p14:tracePt t="49991" x="7696200" y="3181350"/>
          <p14:tracePt t="50007" x="7702550" y="3168650"/>
          <p14:tracePt t="50024" x="7702550" y="3155950"/>
          <p14:tracePt t="50041" x="7708900" y="3143250"/>
          <p14:tracePt t="50058" x="7715250" y="3130550"/>
          <p14:tracePt t="50074" x="7715250" y="3117850"/>
          <p14:tracePt t="50080" x="7721600" y="3105150"/>
          <p14:tracePt t="50091" x="7727950" y="3092450"/>
          <p14:tracePt t="50107" x="7734300" y="3060700"/>
          <p14:tracePt t="50125" x="7740650" y="3016250"/>
          <p14:tracePt t="50141" x="7747000" y="2978150"/>
          <p14:tracePt t="50157" x="7753350" y="2946400"/>
          <p14:tracePt t="50174" x="7753350" y="2914650"/>
          <p14:tracePt t="50192" x="7753350" y="2851150"/>
          <p14:tracePt t="50207" x="7753350" y="2832100"/>
          <p14:tracePt t="50224" x="7753350" y="2813050"/>
          <p14:tracePt t="50240" x="7747000" y="2806700"/>
          <p14:tracePt t="50261" x="7727950" y="2806700"/>
          <p14:tracePt t="50273" x="7715250" y="2806700"/>
          <p14:tracePt t="50290" x="7689850" y="2806700"/>
          <p14:tracePt t="50307" x="7670800" y="2819400"/>
          <p14:tracePt t="50324" x="7651750" y="2825750"/>
          <p14:tracePt t="50341" x="7620000" y="2832100"/>
          <p14:tracePt t="50357" x="7594600" y="2851150"/>
          <p14:tracePt t="50373" x="7575550" y="2863850"/>
          <p14:tracePt t="50390" x="7543800" y="2882900"/>
          <p14:tracePt t="50407" x="7505700" y="2933700"/>
          <p14:tracePt t="50423" x="7473950" y="2965450"/>
          <p14:tracePt t="50440" x="7448550" y="2990850"/>
          <p14:tracePt t="50457" x="7429500" y="3035300"/>
          <p14:tracePt t="50474" x="7410450" y="3098800"/>
          <p14:tracePt t="50490" x="7397750" y="3136900"/>
          <p14:tracePt t="50506" x="7391400" y="3168650"/>
          <p14:tracePt t="50523" x="7378700" y="3206750"/>
          <p14:tracePt t="50541" x="7372350" y="3238500"/>
          <p14:tracePt t="50556" x="7372350" y="3257550"/>
          <p14:tracePt t="50573" x="7372350" y="3276600"/>
          <p14:tracePt t="50590" x="7372350" y="3295650"/>
          <p14:tracePt t="50606" x="7372350" y="3321050"/>
          <p14:tracePt t="50623" x="7385050" y="3352800"/>
          <p14:tracePt t="50640" x="7397750" y="3371850"/>
          <p14:tracePt t="50657" x="7416800" y="3390900"/>
          <p14:tracePt t="50673" x="7448550" y="3416300"/>
          <p14:tracePt t="50690" x="7512050" y="3441700"/>
          <p14:tracePt t="50706" x="7537450" y="3448050"/>
          <p14:tracePt t="50723" x="7569200" y="3454400"/>
          <p14:tracePt t="50740" x="7600950" y="3454400"/>
          <p14:tracePt t="50756" x="7645400" y="3441700"/>
          <p14:tracePt t="50773" x="7677150" y="3429000"/>
          <p14:tracePt t="50790" x="7689850" y="3416300"/>
          <p14:tracePt t="50806" x="7715250" y="3384550"/>
          <p14:tracePt t="50823" x="7804150" y="3162300"/>
          <p14:tracePt t="50839" x="7924800" y="2813050"/>
          <p14:tracePt t="50856" x="7981950" y="2635250"/>
          <p14:tracePt t="50873" x="8026400" y="2495550"/>
          <p14:tracePt t="50890" x="8039100" y="2311400"/>
          <p14:tracePt t="50906" x="8039100" y="2254250"/>
          <p14:tracePt t="50923" x="8020050" y="2209800"/>
          <p14:tracePt t="50939" x="8007350" y="2190750"/>
          <p14:tracePt t="50957" x="7950200" y="2152650"/>
          <p14:tracePt t="50973" x="7912100" y="2139950"/>
          <p14:tracePt t="50989" x="7893050" y="2139950"/>
          <p14:tracePt t="51006" x="7861300" y="2139950"/>
          <p14:tracePt t="51024" x="7810500" y="2146300"/>
          <p14:tracePt t="51039" x="7740650" y="2184400"/>
          <p14:tracePt t="51056" x="7645400" y="2241550"/>
          <p14:tracePt t="51072" x="7550150" y="2311400"/>
          <p14:tracePt t="51079" x="7499350" y="2343150"/>
          <p14:tracePt t="51089" x="7473950" y="2362200"/>
          <p14:tracePt t="51106" x="7391400" y="2432050"/>
          <p14:tracePt t="51122" x="7334250" y="2476500"/>
          <p14:tracePt t="51140" x="7283450" y="2514600"/>
          <p14:tracePt t="51156" x="7226300" y="2565400"/>
          <p14:tracePt t="51173" x="7150100" y="2679700"/>
          <p14:tracePt t="51189" x="7105650" y="2768600"/>
          <p14:tracePt t="51206" x="7080250" y="2851150"/>
          <p14:tracePt t="51223" x="7067550" y="2921000"/>
          <p14:tracePt t="51240" x="7067550" y="3003550"/>
          <p14:tracePt t="51256" x="7080250" y="3048000"/>
          <p14:tracePt t="51272" x="7105650" y="3098800"/>
          <p14:tracePt t="51289" x="7131050" y="3155950"/>
          <p14:tracePt t="51307" x="7181850" y="3200400"/>
          <p14:tracePt t="51322" x="7239000" y="3251200"/>
          <p14:tracePt t="51339" x="7315200" y="3314700"/>
          <p14:tracePt t="51355" x="7429500" y="3378200"/>
          <p14:tracePt t="51372" x="7562850" y="3435350"/>
          <p14:tracePt t="51389" x="7740650" y="3492500"/>
          <p14:tracePt t="51405" x="7848600" y="3517900"/>
          <p14:tracePt t="51422" x="7950200" y="3543300"/>
          <p14:tracePt t="51440" x="8051800" y="3556000"/>
          <p14:tracePt t="51455" x="8102600" y="3556000"/>
          <p14:tracePt t="51472" x="8134350" y="3556000"/>
          <p14:tracePt t="51489" x="8159750" y="3556000"/>
          <p14:tracePt t="51505" x="8185150" y="3549650"/>
          <p14:tracePt t="51522" x="8216900" y="3530600"/>
          <p14:tracePt t="51538" x="8267700" y="3486150"/>
          <p14:tracePt t="51555" x="8337550" y="3409950"/>
          <p14:tracePt t="51572" x="8445500" y="3244850"/>
          <p14:tracePt t="51576" x="8489950" y="3130550"/>
          <p14:tracePt t="51589" x="8572500" y="2844800"/>
          <p14:tracePt t="51605" x="8591550" y="2546350"/>
          <p14:tracePt t="51622" x="8534400" y="2393950"/>
          <p14:tracePt t="51639" x="8451850" y="2266950"/>
          <p14:tracePt t="51656" x="8312150" y="2114550"/>
          <p14:tracePt t="51672" x="8191500" y="2044700"/>
          <p14:tracePt t="51688" x="8083550" y="1993900"/>
          <p14:tracePt t="51705" x="8007350" y="1962150"/>
          <p14:tracePt t="51724" x="7943850" y="1955800"/>
          <p14:tracePt t="51738" x="7905750" y="1955800"/>
          <p14:tracePt t="51755" x="7810500" y="2006600"/>
          <p14:tracePt t="51772" x="7696200" y="2070100"/>
          <p14:tracePt t="51789" x="7531100" y="2171700"/>
          <p14:tracePt t="51805" x="7454900" y="2228850"/>
          <p14:tracePt t="51822" x="7397750" y="2298700"/>
          <p14:tracePt t="51838" x="7327900" y="2413000"/>
          <p14:tracePt t="51854" x="7283450" y="2514600"/>
          <p14:tracePt t="51872" x="7232650" y="2622550"/>
          <p14:tracePt t="51888" x="7213600" y="2686050"/>
          <p14:tracePt t="51904" x="7207250" y="2730500"/>
          <p14:tracePt t="51922" x="7200900" y="2781300"/>
          <p14:tracePt t="51938" x="7200900" y="2813050"/>
          <p14:tracePt t="51955" x="7207250" y="2857500"/>
          <p14:tracePt t="51971" x="7207250" y="2882900"/>
          <p14:tracePt t="51987" x="7213600" y="2889250"/>
          <p14:tracePt t="52004" x="7226300" y="2908300"/>
          <p14:tracePt t="52020" x="7232650" y="2921000"/>
          <p14:tracePt t="52037" x="7245350" y="2946400"/>
          <p14:tracePt t="52053" x="7258050" y="2971800"/>
          <p14:tracePt t="52070" x="7277100" y="3009900"/>
          <p14:tracePt t="52073" x="7289800" y="3035300"/>
          <p14:tracePt t="52087" x="7321550" y="3079750"/>
          <p14:tracePt t="52104" x="7353300" y="3124200"/>
          <p14:tracePt t="52121" x="7391400" y="3175000"/>
          <p14:tracePt t="52137" x="7410450" y="3213100"/>
          <p14:tracePt t="52154" x="7448550" y="3270250"/>
          <p14:tracePt t="52171" x="7467600" y="3333750"/>
          <p14:tracePt t="52188" x="7493000" y="3422650"/>
          <p14:tracePt t="52204" x="7505700" y="3517900"/>
          <p14:tracePt t="52221" x="7505700" y="3657600"/>
          <p14:tracePt t="52238" x="7505700" y="3714750"/>
          <p14:tracePt t="52254" x="7499350" y="3797300"/>
          <p14:tracePt t="52271" x="7493000" y="3879850"/>
          <p14:tracePt t="52289" x="7473950" y="4032250"/>
          <p14:tracePt t="52304" x="7461250" y="4121150"/>
          <p14:tracePt t="52321" x="7454900" y="4171950"/>
          <p14:tracePt t="52337" x="7448550" y="4216400"/>
          <p14:tracePt t="52354" x="7448550" y="4324350"/>
          <p14:tracePt t="52371" x="7448550" y="4425950"/>
          <p14:tracePt t="52387" x="7442200" y="4521200"/>
          <p14:tracePt t="52404" x="7435850" y="4591050"/>
          <p14:tracePt t="52422" x="7423150" y="4660900"/>
          <p14:tracePt t="52437" x="7423150" y="4724400"/>
          <p14:tracePt t="52454" x="7404100" y="4857750"/>
          <p14:tracePt t="52471" x="7404100" y="4972050"/>
          <p14:tracePt t="52488" x="7391400" y="5073650"/>
          <p14:tracePt t="52504" x="7385050" y="5143500"/>
          <p14:tracePt t="52520" x="7372350" y="5238750"/>
          <p14:tracePt t="52537" x="7346950" y="5327650"/>
          <p14:tracePt t="52554" x="7334250" y="5410200"/>
          <p14:tracePt t="52571" x="7321550" y="5461000"/>
          <p14:tracePt t="52587" x="7308850" y="5473700"/>
          <p14:tracePt t="52603" x="7308850" y="5486400"/>
          <p14:tracePt t="52619" x="7302500" y="5486400"/>
          <p14:tracePt t="52935" x="7302500" y="5499100"/>
          <p14:tracePt t="52943" x="7296150" y="5518150"/>
          <p14:tracePt t="52953" x="7289800" y="5530850"/>
          <p14:tracePt t="52971" x="7283450" y="5568950"/>
          <p14:tracePt t="52987" x="7258050" y="5626100"/>
          <p14:tracePt t="53003" x="7232650" y="5670550"/>
          <p14:tracePt t="53020" x="7200900" y="5715000"/>
          <p14:tracePt t="53036" x="7169150" y="5778500"/>
          <p14:tracePt t="53053" x="7105650" y="5861050"/>
          <p14:tracePt t="53070" x="7080250" y="5899150"/>
          <p14:tracePt t="53076" x="7073900" y="5911850"/>
          <p14:tracePt t="53086" x="7061200" y="5918200"/>
          <p14:tracePt t="53103" x="7048500" y="5937250"/>
          <p14:tracePt t="53121" x="7029450" y="5962650"/>
          <p14:tracePt t="53136" x="6997700" y="5988050"/>
          <p14:tracePt t="53153" x="6946900" y="6019800"/>
          <p14:tracePt t="53169" x="6775450" y="6089650"/>
          <p14:tracePt t="53187" x="6534150" y="6184900"/>
          <p14:tracePt t="53203" x="6369050" y="6235700"/>
          <p14:tracePt t="53219" x="6197600" y="6286500"/>
          <p14:tracePt t="53236" x="6070600" y="6337300"/>
          <p14:tracePt t="53254" x="5956300" y="6381750"/>
          <p14:tracePt t="53270" x="5905500" y="6394450"/>
          <p14:tracePt t="53286" x="5842000" y="6413500"/>
          <p14:tracePt t="53303" x="5791200" y="6432550"/>
          <p14:tracePt t="53319" x="5734050" y="6445250"/>
          <p14:tracePt t="53336" x="5657850" y="6470650"/>
          <p14:tracePt t="53353" x="5626100" y="6489700"/>
          <p14:tracePt t="53369" x="5588000" y="6508750"/>
          <p14:tracePt t="53386" x="5575300" y="6508750"/>
          <p14:tracePt t="53403" x="5562600" y="6521450"/>
          <p14:tracePt t="53419" x="5556250" y="6521450"/>
          <p14:tracePt t="53436" x="5549900" y="6521450"/>
          <p14:tracePt t="53493" x="5549900" y="6515100"/>
          <p14:tracePt t="53510" x="5549900" y="6502400"/>
          <p14:tracePt t="54221" x="5549900" y="6496050"/>
          <p14:tracePt t="54228" x="5556250" y="6496050"/>
          <p14:tracePt t="54244" x="5556250" y="6489700"/>
          <p14:tracePt t="54252" x="5556250" y="6483350"/>
          <p14:tracePt t="54290" x="5556250" y="6477000"/>
          <p14:tracePt t="54296" x="5556250" y="6464300"/>
          <p14:tracePt t="54304" x="5556250" y="6438900"/>
          <p14:tracePt t="54318" x="5537200" y="6362700"/>
          <p14:tracePt t="54334" x="5486400" y="6229350"/>
          <p14:tracePt t="54351" x="5448300" y="6134100"/>
          <p14:tracePt t="54368" x="5422900" y="6083300"/>
          <p14:tracePt t="54384" x="5403850" y="6045200"/>
          <p14:tracePt t="54401" x="5397500" y="6045200"/>
          <p14:tracePt t="54417" x="5391150" y="6038850"/>
          <p14:tracePt t="54435" x="5384800" y="6038850"/>
          <p14:tracePt t="54451" x="5378450" y="6038850"/>
          <p14:tracePt t="54467" x="5372100" y="60388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267" y="1083733"/>
            <a:ext cx="5526556" cy="5093230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Evolutionary transition between </a:t>
            </a:r>
            <a:r>
              <a:rPr lang="en-AU" sz="2400" i="1" dirty="0"/>
              <a:t>H. </a:t>
            </a:r>
            <a:r>
              <a:rPr lang="en-AU" sz="2400" i="1" dirty="0" err="1"/>
              <a:t>heidelbergensis</a:t>
            </a:r>
            <a:r>
              <a:rPr lang="en-AU" sz="2400" i="1" dirty="0"/>
              <a:t> </a:t>
            </a:r>
            <a:r>
              <a:rPr lang="en-AU" sz="2400" dirty="0"/>
              <a:t> and </a:t>
            </a:r>
            <a:r>
              <a:rPr lang="en-AU" sz="2400" i="1" dirty="0"/>
              <a:t>H. sapiens</a:t>
            </a:r>
            <a:r>
              <a:rPr lang="en-AU" sz="2400" dirty="0"/>
              <a:t> 300 000 – 100 000 years BP</a:t>
            </a:r>
          </a:p>
          <a:p>
            <a:r>
              <a:rPr lang="en-AU" sz="2400" dirty="0"/>
              <a:t>By 100 000 years BP: Early </a:t>
            </a:r>
            <a:r>
              <a:rPr lang="en-AU" sz="2400" i="1" dirty="0"/>
              <a:t>Homo sapiens – </a:t>
            </a:r>
            <a:r>
              <a:rPr lang="en-AU" sz="2400" dirty="0"/>
              <a:t>middle</a:t>
            </a:r>
            <a:r>
              <a:rPr lang="en-AU" sz="2400" i="1" dirty="0"/>
              <a:t> </a:t>
            </a:r>
            <a:r>
              <a:rPr lang="en-AU" sz="2400" dirty="0"/>
              <a:t>Palaeolithic </a:t>
            </a:r>
          </a:p>
          <a:p>
            <a:r>
              <a:rPr lang="en-AU" sz="2400" dirty="0"/>
              <a:t>Anatomically identical to modern humans</a:t>
            </a:r>
          </a:p>
          <a:p>
            <a:r>
              <a:rPr lang="en-AU" sz="2400" dirty="0"/>
              <a:t>Behaviourally not yet modern</a:t>
            </a:r>
          </a:p>
          <a:p>
            <a:r>
              <a:rPr lang="en-AU" sz="2400" dirty="0"/>
              <a:t>Hunter-gatherer societies </a:t>
            </a:r>
          </a:p>
          <a:p>
            <a:pPr lvl="1"/>
            <a:r>
              <a:rPr lang="en-AU" sz="2000" dirty="0"/>
              <a:t>Used fire</a:t>
            </a:r>
          </a:p>
          <a:p>
            <a:pPr lvl="1"/>
            <a:r>
              <a:rPr lang="en-AU" sz="2000" dirty="0"/>
              <a:t>Made sophisticated tools</a:t>
            </a:r>
          </a:p>
          <a:p>
            <a:pPr lvl="1"/>
            <a:r>
              <a:rPr lang="en-AU" sz="2000" dirty="0"/>
              <a:t>Hunted and butchered animals</a:t>
            </a:r>
          </a:p>
          <a:p>
            <a:pPr lvl="1"/>
            <a:r>
              <a:rPr lang="en-AU" sz="2000" dirty="0"/>
              <a:t>Made clothes</a:t>
            </a:r>
          </a:p>
          <a:p>
            <a:pPr lvl="1"/>
            <a:r>
              <a:rPr lang="en-AU" sz="2000" dirty="0"/>
              <a:t>Had language</a:t>
            </a:r>
          </a:p>
          <a:p>
            <a:pPr lvl="1"/>
            <a:r>
              <a:rPr lang="en-AU" sz="2000" dirty="0"/>
              <a:t>Made shelters</a:t>
            </a:r>
          </a:p>
          <a:p>
            <a:pPr marL="457200" lvl="1" indent="0">
              <a:buNone/>
            </a:pPr>
            <a:endParaRPr lang="en-AU" sz="2000" dirty="0"/>
          </a:p>
          <a:p>
            <a:pPr marL="0" indent="0">
              <a:buNone/>
            </a:pPr>
            <a:endParaRPr lang="en-AU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3594" y="235913"/>
            <a:ext cx="11805195" cy="71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 – </a:t>
            </a:r>
            <a:r>
              <a:rPr lang="en-AU" sz="3600" b="1" i="1" dirty="0">
                <a:latin typeface="+mn-lt"/>
              </a:rPr>
              <a:t>Homo sapiens – </a:t>
            </a:r>
            <a:r>
              <a:rPr lang="en-AU" sz="3600" b="1" dirty="0">
                <a:latin typeface="+mn-lt"/>
              </a:rPr>
              <a:t>middle Palaeolithic</a:t>
            </a:r>
            <a:endParaRPr lang="en-AU" sz="3600" b="1" i="1" dirty="0">
              <a:latin typeface="+mn-lt"/>
            </a:endParaRPr>
          </a:p>
        </p:txBody>
      </p:sp>
      <p:pic>
        <p:nvPicPr>
          <p:cNvPr id="1026" name="Picture 2" descr="Paleolithic ~ Everything You Need to Know with Photos | Vide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703" y="947557"/>
            <a:ext cx="5338353" cy="327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086" y="4359128"/>
            <a:ext cx="7149737" cy="234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6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594" y="831184"/>
            <a:ext cx="11012955" cy="5813456"/>
          </a:xfrm>
        </p:spPr>
        <p:txBody>
          <a:bodyPr>
            <a:normAutofit/>
          </a:bodyPr>
          <a:lstStyle/>
          <a:p>
            <a:r>
              <a:rPr lang="en-AU" sz="2400" dirty="0"/>
              <a:t>40 000 years – 10 000 years BP – “Cro-Magnon Man”</a:t>
            </a:r>
          </a:p>
          <a:p>
            <a:r>
              <a:rPr lang="en-AU" sz="2400" dirty="0"/>
              <a:t>Acceleration in technological development and migration</a:t>
            </a:r>
          </a:p>
          <a:p>
            <a:r>
              <a:rPr lang="en-AU" sz="2400" dirty="0"/>
              <a:t>Hunter-gatherer societies </a:t>
            </a:r>
          </a:p>
          <a:p>
            <a:pPr lvl="1"/>
            <a:r>
              <a:rPr lang="en-AU" sz="2000" dirty="0"/>
              <a:t>Used fire</a:t>
            </a:r>
          </a:p>
          <a:p>
            <a:pPr lvl="1"/>
            <a:r>
              <a:rPr lang="en-AU" sz="2000" dirty="0"/>
              <a:t>Made sophisticated tools</a:t>
            </a:r>
          </a:p>
          <a:p>
            <a:pPr lvl="1"/>
            <a:r>
              <a:rPr lang="en-AU" sz="2000" dirty="0"/>
              <a:t>Hunted and butchered animals</a:t>
            </a:r>
          </a:p>
          <a:p>
            <a:pPr lvl="1"/>
            <a:r>
              <a:rPr lang="en-AU" sz="2000" dirty="0"/>
              <a:t>Made clothes</a:t>
            </a:r>
          </a:p>
          <a:p>
            <a:pPr lvl="1"/>
            <a:r>
              <a:rPr lang="en-AU" sz="2000" dirty="0"/>
              <a:t>Had language</a:t>
            </a:r>
          </a:p>
          <a:p>
            <a:pPr lvl="1"/>
            <a:r>
              <a:rPr lang="en-AU" sz="2000" dirty="0"/>
              <a:t>Made shelters</a:t>
            </a:r>
          </a:p>
          <a:p>
            <a:r>
              <a:rPr lang="en-AU" sz="2400" dirty="0"/>
              <a:t>Stone tools, hunting and butchering techniques, art and social structures increased in complexity.</a:t>
            </a:r>
          </a:p>
          <a:p>
            <a:r>
              <a:rPr lang="en-AU" sz="2400" dirty="0"/>
              <a:t>3 main </a:t>
            </a:r>
            <a:r>
              <a:rPr lang="en-AU" sz="2400" dirty="0" err="1"/>
              <a:t>Cro</a:t>
            </a:r>
            <a:r>
              <a:rPr lang="en-AU" sz="2400" dirty="0"/>
              <a:t> </a:t>
            </a:r>
            <a:r>
              <a:rPr lang="en-AU" sz="2400" dirty="0" err="1"/>
              <a:t>Magnon</a:t>
            </a:r>
            <a:r>
              <a:rPr lang="en-AU" sz="2400" dirty="0"/>
              <a:t> cultures we look at in Human Biology:</a:t>
            </a:r>
          </a:p>
          <a:p>
            <a:pPr lvl="1"/>
            <a:r>
              <a:rPr lang="en-AU" sz="2000" dirty="0"/>
              <a:t>Aurignacian (40 000 – 28 000 BP)</a:t>
            </a:r>
          </a:p>
          <a:p>
            <a:pPr lvl="1"/>
            <a:r>
              <a:rPr lang="en-AU" sz="2000" dirty="0" err="1"/>
              <a:t>Solutrean</a:t>
            </a:r>
            <a:r>
              <a:rPr lang="en-AU" sz="2000" dirty="0"/>
              <a:t>  (21 000 – 17 000 BP)</a:t>
            </a:r>
          </a:p>
          <a:p>
            <a:pPr lvl="1"/>
            <a:r>
              <a:rPr lang="en-AU" sz="2000" dirty="0" err="1"/>
              <a:t>Magdelanian</a:t>
            </a:r>
            <a:r>
              <a:rPr lang="en-AU" sz="2000" dirty="0"/>
              <a:t> (17 000 – 12 000 BP)</a:t>
            </a:r>
          </a:p>
          <a:p>
            <a:endParaRPr lang="en-AU" sz="2400" dirty="0"/>
          </a:p>
          <a:p>
            <a:pPr marL="457200" lvl="1" indent="0">
              <a:buNone/>
            </a:pPr>
            <a:endParaRPr lang="en-AU" sz="2000" dirty="0"/>
          </a:p>
          <a:p>
            <a:endParaRPr lang="en-AU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3594" y="235913"/>
            <a:ext cx="10167983" cy="71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 – </a:t>
            </a:r>
            <a:r>
              <a:rPr lang="en-AU" sz="3600" b="1" i="1" dirty="0">
                <a:latin typeface="+mn-lt"/>
              </a:rPr>
              <a:t>Homo sapiens  - </a:t>
            </a:r>
            <a:r>
              <a:rPr lang="en-AU" sz="3600" b="1" dirty="0">
                <a:latin typeface="+mn-lt"/>
              </a:rPr>
              <a:t>upper Palaeolithic</a:t>
            </a:r>
            <a:endParaRPr lang="en-AU" sz="3600" b="1" i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333" y="1842351"/>
            <a:ext cx="7149737" cy="234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49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840865"/>
            <a:ext cx="4889863" cy="4351338"/>
          </a:xfrm>
        </p:spPr>
        <p:txBody>
          <a:bodyPr>
            <a:normAutofit/>
          </a:bodyPr>
          <a:lstStyle/>
          <a:p>
            <a:r>
              <a:rPr lang="en-AU" sz="2400" dirty="0"/>
              <a:t>Aurignacian tools:</a:t>
            </a:r>
          </a:p>
          <a:p>
            <a:pPr lvl="1"/>
            <a:r>
              <a:rPr lang="en-AU" sz="2000" dirty="0"/>
              <a:t>Stone blade tools, made from flakes off large stone core, then finely shaped</a:t>
            </a:r>
          </a:p>
          <a:p>
            <a:pPr lvl="1"/>
            <a:r>
              <a:rPr lang="en-AU" sz="2000" dirty="0"/>
              <a:t>Fine flaking</a:t>
            </a:r>
          </a:p>
          <a:p>
            <a:pPr lvl="1"/>
            <a:r>
              <a:rPr lang="en-AU" sz="2000" dirty="0"/>
              <a:t>Variety or sizes, shapes and uses</a:t>
            </a:r>
          </a:p>
          <a:p>
            <a:pPr lvl="1"/>
            <a:endParaRPr lang="en-AU" sz="2000" dirty="0"/>
          </a:p>
          <a:p>
            <a:pPr lvl="1"/>
            <a:endParaRPr lang="en-AU" sz="2000" dirty="0"/>
          </a:p>
          <a:p>
            <a:pPr lvl="1"/>
            <a:endParaRPr lang="en-AU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042263" y="3190543"/>
            <a:ext cx="6723017" cy="3082213"/>
          </a:xfrm>
        </p:spPr>
        <p:txBody>
          <a:bodyPr>
            <a:normAutofit/>
          </a:bodyPr>
          <a:lstStyle/>
          <a:p>
            <a:r>
              <a:rPr lang="en-AU" sz="2400" dirty="0"/>
              <a:t>Aurignacian art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9720" y="38689"/>
            <a:ext cx="11744235" cy="71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 – </a:t>
            </a:r>
            <a:r>
              <a:rPr lang="en-AU" sz="3600" b="1" i="1" dirty="0">
                <a:latin typeface="+mn-lt"/>
              </a:rPr>
              <a:t>Homo sapiens  - </a:t>
            </a:r>
            <a:r>
              <a:rPr lang="en-AU" sz="3600" b="1" dirty="0">
                <a:latin typeface="+mn-lt"/>
              </a:rPr>
              <a:t>Aurignacian 40K – 28K BP  </a:t>
            </a:r>
            <a:endParaRPr lang="en-AU" sz="3600" b="1" i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63" y="840865"/>
            <a:ext cx="7149737" cy="2349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8" y="2969633"/>
            <a:ext cx="2586445" cy="3524031"/>
          </a:xfrm>
          <a:prstGeom prst="rect">
            <a:avLst/>
          </a:prstGeom>
        </p:spPr>
      </p:pic>
      <p:pic>
        <p:nvPicPr>
          <p:cNvPr id="2050" name="Picture 2" descr="https://upload.wikimedia.org/wikipedia/commons/thumb/f/fe/Grotte_d%27Aurignac-Main_en_r%C3%A9serve-1962.jpg/1280px-Grotte_d%27Aurignac-Main_en_r%C3%A9serve-196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965" y="3251086"/>
            <a:ext cx="2478450" cy="167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1/18/VenusHohlefels2.jpg/800px-VenusHohlefels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15" y="4935440"/>
            <a:ext cx="1149279" cy="171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f/f8/Lion_man_phot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111" y="3595572"/>
            <a:ext cx="1277305" cy="319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894" y="4731649"/>
            <a:ext cx="2331836" cy="19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9720" y="858973"/>
            <a:ext cx="5181600" cy="5672455"/>
          </a:xfrm>
        </p:spPr>
        <p:txBody>
          <a:bodyPr/>
          <a:lstStyle/>
          <a:p>
            <a:r>
              <a:rPr lang="en-AU" dirty="0" err="1"/>
              <a:t>Solutrean</a:t>
            </a:r>
            <a:r>
              <a:rPr lang="en-AU" dirty="0"/>
              <a:t> Tools</a:t>
            </a:r>
          </a:p>
          <a:p>
            <a:pPr lvl="1"/>
            <a:r>
              <a:rPr lang="en-AU" dirty="0"/>
              <a:t>Very fine pressure flaking</a:t>
            </a:r>
          </a:p>
          <a:p>
            <a:pPr lvl="1"/>
            <a:r>
              <a:rPr lang="en-AU" dirty="0"/>
              <a:t>Leaf-shaped blades</a:t>
            </a:r>
          </a:p>
          <a:p>
            <a:pPr lvl="1"/>
            <a:r>
              <a:rPr lang="en-AU" dirty="0"/>
              <a:t>Symbolic blades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9125" y="3133720"/>
            <a:ext cx="7064829" cy="3606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/>
              <a:t>Some students get confused between the much older Acheulean hand axes used by H. erectus, and </a:t>
            </a:r>
            <a:r>
              <a:rPr lang="en-AU" sz="2000" dirty="0" err="1"/>
              <a:t>Solutrean</a:t>
            </a:r>
            <a:r>
              <a:rPr lang="en-AU" sz="2000" dirty="0"/>
              <a:t> leaf shaped blades. </a:t>
            </a:r>
            <a:r>
              <a:rPr lang="en-AU" sz="2000" dirty="0" err="1"/>
              <a:t>Solutrean</a:t>
            </a:r>
            <a:r>
              <a:rPr lang="en-AU" sz="2000" dirty="0"/>
              <a:t> blades have MUCH finer flaking, and are pointed at both ends.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9720" y="38689"/>
            <a:ext cx="11744235" cy="71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 – </a:t>
            </a:r>
            <a:r>
              <a:rPr lang="en-AU" sz="3600" b="1" i="1" dirty="0">
                <a:latin typeface="+mn-lt"/>
              </a:rPr>
              <a:t>Homo sapiens  - </a:t>
            </a:r>
            <a:r>
              <a:rPr lang="en-AU" sz="3600" b="1" dirty="0" err="1">
                <a:latin typeface="+mn-lt"/>
              </a:rPr>
              <a:t>Solutrean</a:t>
            </a:r>
            <a:r>
              <a:rPr lang="en-AU" sz="3600" b="1" dirty="0">
                <a:latin typeface="+mn-lt"/>
              </a:rPr>
              <a:t> 21K – 17K BP</a:t>
            </a:r>
            <a:endParaRPr lang="en-AU" sz="3600" b="1" i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63" y="675402"/>
            <a:ext cx="7149737" cy="2349679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9" y="3025081"/>
            <a:ext cx="1268234" cy="282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54" y="2515139"/>
            <a:ext cx="3029348" cy="4124929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883" y="4114745"/>
            <a:ext cx="1867877" cy="252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778" y="4025749"/>
            <a:ext cx="709614" cy="27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9720" y="750333"/>
            <a:ext cx="4594498" cy="4351338"/>
          </a:xfrm>
        </p:spPr>
        <p:txBody>
          <a:bodyPr/>
          <a:lstStyle/>
          <a:p>
            <a:r>
              <a:rPr lang="en-AU" dirty="0" err="1"/>
              <a:t>Magdelanian</a:t>
            </a:r>
            <a:r>
              <a:rPr lang="en-AU" dirty="0"/>
              <a:t> Tools</a:t>
            </a:r>
          </a:p>
          <a:p>
            <a:pPr lvl="1"/>
            <a:r>
              <a:rPr lang="en-AU" sz="2000" dirty="0"/>
              <a:t>Bone and antler tools predominated</a:t>
            </a:r>
          </a:p>
          <a:p>
            <a:pPr lvl="2"/>
            <a:r>
              <a:rPr lang="en-AU" sz="1600" dirty="0"/>
              <a:t>Barbed spears</a:t>
            </a:r>
          </a:p>
          <a:p>
            <a:pPr lvl="2"/>
            <a:r>
              <a:rPr lang="en-AU" sz="1600" dirty="0"/>
              <a:t>Spear throwers</a:t>
            </a:r>
          </a:p>
          <a:p>
            <a:pPr lvl="2"/>
            <a:r>
              <a:rPr lang="en-AU" sz="1600" dirty="0"/>
              <a:t>needles </a:t>
            </a:r>
          </a:p>
          <a:p>
            <a:pPr lvl="1"/>
            <a:r>
              <a:rPr lang="en-AU" sz="2000" dirty="0"/>
              <a:t>Tool for making other tools – a stone “burin” chisel used for carving bone and antler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7063" y="3025080"/>
            <a:ext cx="6039031" cy="3429393"/>
          </a:xfrm>
        </p:spPr>
        <p:txBody>
          <a:bodyPr/>
          <a:lstStyle/>
          <a:p>
            <a:r>
              <a:rPr lang="en-AU" dirty="0"/>
              <a:t>Art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9720" y="38689"/>
            <a:ext cx="11744235" cy="71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 – </a:t>
            </a:r>
            <a:r>
              <a:rPr lang="en-AU" sz="3600" b="1" i="1" dirty="0">
                <a:latin typeface="+mn-lt"/>
              </a:rPr>
              <a:t>Homo sapiens  - </a:t>
            </a:r>
            <a:r>
              <a:rPr lang="en-AU" sz="3600" b="1" dirty="0" err="1">
                <a:latin typeface="+mn-lt"/>
              </a:rPr>
              <a:t>Magdelanian</a:t>
            </a:r>
            <a:r>
              <a:rPr lang="en-AU" sz="3600" b="1" dirty="0">
                <a:latin typeface="+mn-lt"/>
              </a:rPr>
              <a:t> 17K – 12K BP</a:t>
            </a:r>
            <a:endParaRPr lang="en-AU" sz="3600" b="1" i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63" y="675402"/>
            <a:ext cx="7149737" cy="2349679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58" y="3892730"/>
            <a:ext cx="4605805" cy="265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Stone Age carving, Magdalenian culture - Stock Image - C014/2411 - Science  Photo Libra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041" y="3374410"/>
            <a:ext cx="2698479" cy="184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gdalenian | Richard Nils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82" y="3374411"/>
            <a:ext cx="3072559" cy="197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808617" y="5480894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AU" sz="2000" dirty="0"/>
              <a:t>Art works</a:t>
            </a:r>
            <a:endParaRPr lang="en-AU" sz="1600" dirty="0"/>
          </a:p>
          <a:p>
            <a:pPr lvl="2"/>
            <a:r>
              <a:rPr lang="en-AU" sz="1600" dirty="0"/>
              <a:t>Portable – carved figurines</a:t>
            </a:r>
          </a:p>
          <a:p>
            <a:pPr lvl="2"/>
            <a:r>
              <a:rPr lang="en-AU" sz="1600" dirty="0"/>
              <a:t>Mural art on cave walls</a:t>
            </a:r>
          </a:p>
          <a:p>
            <a:pPr lvl="2"/>
            <a:r>
              <a:rPr lang="en-AU" sz="1600" dirty="0"/>
              <a:t>Use of colour and shading</a:t>
            </a:r>
          </a:p>
        </p:txBody>
      </p:sp>
    </p:spTree>
    <p:extLst>
      <p:ext uri="{BB962C8B-B14F-4D97-AF65-F5344CB8AC3E}">
        <p14:creationId xmlns:p14="http://schemas.microsoft.com/office/powerpoint/2010/main" val="3169866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84" y="271304"/>
            <a:ext cx="10839051" cy="580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45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8"/>
    </mc:Choice>
    <mc:Fallback xmlns="">
      <p:transition spd="slow" advTm="21298"/>
    </mc:Fallback>
  </mc:AlternateContent>
  <p:extLst>
    <p:ext uri="{3A86A75C-4F4B-4683-9AE1-C65F6400EC91}">
      <p14:laserTraceLst xmlns:p14="http://schemas.microsoft.com/office/powerpoint/2010/main">
        <p14:tracePtLst>
          <p14:tracePt t="1579" x="5314950" y="6457950"/>
          <p14:tracePt t="1587" x="5238750" y="6432550"/>
          <p14:tracePt t="1596" x="5162550" y="6407150"/>
          <p14:tracePt t="1606" x="5092700" y="6375400"/>
          <p14:tracePt t="1623" x="4838700" y="6267450"/>
          <p14:tracePt t="1639" x="4718050" y="6210300"/>
          <p14:tracePt t="1656" x="4641850" y="6165850"/>
          <p14:tracePt t="1673" x="4578350" y="6134100"/>
          <p14:tracePt t="1689" x="4514850" y="6108700"/>
          <p14:tracePt t="1706" x="4470400" y="6102350"/>
          <p14:tracePt t="1723" x="4432300" y="6096000"/>
          <p14:tracePt t="1739" x="4387850" y="6089650"/>
          <p14:tracePt t="1756" x="4318000" y="6083300"/>
          <p14:tracePt t="1772" x="4267200" y="6070600"/>
          <p14:tracePt t="1789" x="4229100" y="6057900"/>
          <p14:tracePt t="1806" x="4184650" y="6045200"/>
          <p14:tracePt t="1823" x="4159250" y="6032500"/>
          <p14:tracePt t="1839" x="4127500" y="6013450"/>
          <p14:tracePt t="1872" x="4114800" y="6013450"/>
          <p14:tracePt t="1942" x="4114800" y="6007100"/>
          <p14:tracePt t="1987" x="4114800" y="6000750"/>
          <p14:tracePt t="1995" x="4114800" y="5994400"/>
          <p14:tracePt t="2404" x="4076700" y="5975350"/>
          <p14:tracePt t="2412" x="4038600" y="5943600"/>
          <p14:tracePt t="2422" x="4000500" y="5905500"/>
          <p14:tracePt t="2438" x="3917950" y="5835650"/>
          <p14:tracePt t="2455" x="3797300" y="5734050"/>
          <p14:tracePt t="2471" x="3714750" y="5664200"/>
          <p14:tracePt t="2488" x="3632200" y="5581650"/>
          <p14:tracePt t="2505" x="3543300" y="5480050"/>
          <p14:tracePt t="2522" x="3460750" y="5372100"/>
          <p14:tracePt t="2538" x="3333750" y="5232400"/>
          <p14:tracePt t="2555" x="3244850" y="5156200"/>
          <p14:tracePt t="2571" x="3168650" y="5086350"/>
          <p14:tracePt t="2589" x="3079750" y="4997450"/>
          <p14:tracePt t="2605" x="3041650" y="4959350"/>
          <p14:tracePt t="2621" x="3016250" y="4933950"/>
          <p14:tracePt t="2638" x="2965450" y="4889500"/>
          <p14:tracePt t="2654" x="2895600" y="4838700"/>
          <p14:tracePt t="2671" x="2730500" y="4743450"/>
          <p14:tracePt t="2688" x="2654300" y="4699000"/>
          <p14:tracePt t="2704" x="2609850" y="4667250"/>
          <p14:tracePt t="2721" x="2571750" y="4629150"/>
          <p14:tracePt t="2737" x="2501900" y="4552950"/>
          <p14:tracePt t="2755" x="2438400" y="4495800"/>
          <p14:tracePt t="2771" x="2393950" y="4438650"/>
          <p14:tracePt t="2787" x="2349500" y="4362450"/>
          <p14:tracePt t="2805" x="2305050" y="4260850"/>
          <p14:tracePt t="2821" x="2292350" y="4216400"/>
          <p14:tracePt t="2838" x="2286000" y="4191000"/>
          <p14:tracePt t="2854" x="2279650" y="4184650"/>
          <p14:tracePt t="2924" x="2279650" y="4191000"/>
          <p14:tracePt t="2931" x="2279650" y="4197350"/>
          <p14:tracePt t="2953" x="2279650" y="4203700"/>
          <p14:tracePt t="2968" x="2279650" y="4210050"/>
          <p14:tracePt t="2976" x="2279650" y="4216400"/>
          <p14:tracePt t="3007" x="2273300" y="4216400"/>
          <p14:tracePt t="3014" x="2266950" y="4216400"/>
          <p14:tracePt t="3028" x="2260600" y="4216400"/>
          <p14:tracePt t="3044" x="2260600" y="4210050"/>
          <p14:tracePt t="3054" x="2254250" y="4203700"/>
          <p14:tracePt t="3071" x="2247900" y="4191000"/>
          <p14:tracePt t="3088" x="2241550" y="4165600"/>
          <p14:tracePt t="3104" x="2228850" y="4152900"/>
          <p14:tracePt t="3121" x="2222500" y="4140200"/>
          <p14:tracePt t="3743" x="2222500" y="4146550"/>
          <p14:tracePt t="4241" x="2216150" y="4146550"/>
          <p14:tracePt t="4249" x="2203450" y="4140200"/>
          <p14:tracePt t="4263" x="2197100" y="4140200"/>
          <p14:tracePt t="4278" x="2190750" y="4140200"/>
          <p14:tracePt t="4286" x="2184400" y="4140200"/>
          <p14:tracePt t="4390" x="2184400" y="4133850"/>
          <p14:tracePt t="4406" x="2184400" y="4127500"/>
          <p14:tracePt t="4427" x="2184400" y="4121150"/>
          <p14:tracePt t="4434" x="2184400" y="4114800"/>
          <p14:tracePt t="4538" x="2190750" y="4114800"/>
          <p14:tracePt t="4555" x="2197100" y="4114800"/>
          <p14:tracePt t="4576" x="2203450" y="4114800"/>
          <p14:tracePt t="4583" x="2209800" y="4114800"/>
          <p14:tracePt t="4607" x="2216150" y="4114800"/>
          <p14:tracePt t="4613" x="2222500" y="4114800"/>
          <p14:tracePt t="4623" x="2228850" y="4114800"/>
          <p14:tracePt t="4643" x="2235200" y="4114800"/>
          <p14:tracePt t="4658" x="2241550" y="4114800"/>
          <p14:tracePt t="4680" x="2247900" y="4114800"/>
          <p14:tracePt t="4689" x="2254250" y="4114800"/>
          <p14:tracePt t="4702" x="2260600" y="4114800"/>
          <p14:tracePt t="4719" x="2266950" y="4121150"/>
          <p14:tracePt t="4735" x="2279650" y="4121150"/>
          <p14:tracePt t="4753" x="2298700" y="4127500"/>
          <p14:tracePt t="4768" x="2311400" y="4133850"/>
          <p14:tracePt t="4785" x="2317750" y="4133850"/>
          <p14:tracePt t="4802" x="2336800" y="4140200"/>
          <p14:tracePt t="4820" x="2381250" y="4152900"/>
          <p14:tracePt t="4836" x="2413000" y="4165600"/>
          <p14:tracePt t="4852" x="2438400" y="4178300"/>
          <p14:tracePt t="4868" x="2457450" y="4178300"/>
          <p14:tracePt t="4885" x="2463800" y="4191000"/>
          <p14:tracePt t="4902" x="2470150" y="4197350"/>
          <p14:tracePt t="4992" x="2470150" y="4203700"/>
          <p14:tracePt t="5215" x="2463800" y="4203700"/>
          <p14:tracePt t="5223" x="2463800" y="4197350"/>
          <p14:tracePt t="5234" x="2451100" y="4191000"/>
          <p14:tracePt t="5252" x="2393950" y="4178300"/>
          <p14:tracePt t="5268" x="2355850" y="4165600"/>
          <p14:tracePt t="5284" x="2317750" y="4159250"/>
          <p14:tracePt t="5301" x="2286000" y="4159250"/>
          <p14:tracePt t="5318" x="2266950" y="4152900"/>
          <p14:tracePt t="5335" x="2260600" y="4152900"/>
          <p14:tracePt t="5351" x="2254250" y="4152900"/>
          <p14:tracePt t="5368" x="2247900" y="4152900"/>
          <p14:tracePt t="5385" x="2228850" y="4152900"/>
          <p14:tracePt t="5401" x="2209800" y="4165600"/>
          <p14:tracePt t="5417" x="2171700" y="4184650"/>
          <p14:tracePt t="5434" x="2120900" y="4216400"/>
          <p14:tracePt t="5452" x="2038350" y="4254500"/>
          <p14:tracePt t="5467" x="2019300" y="4273550"/>
          <p14:tracePt t="5484" x="2012950" y="4279900"/>
          <p14:tracePt t="5501" x="2000250" y="4279900"/>
          <p14:tracePt t="5518" x="1993900" y="4279900"/>
          <p14:tracePt t="5594" x="1993900" y="4286250"/>
          <p14:tracePt t="5605" x="1993900" y="4292600"/>
          <p14:tracePt t="5617" x="1993900" y="4298950"/>
          <p14:tracePt t="5640" x="1993900" y="4305300"/>
          <p14:tracePt t="5647" x="1993900" y="4311650"/>
          <p14:tracePt t="5691" x="1993900" y="4318000"/>
          <p14:tracePt t="6248" x="1993900" y="4311650"/>
          <p14:tracePt t="6256" x="1993900" y="4305300"/>
          <p14:tracePt t="6266" x="2000250" y="4305300"/>
          <p14:tracePt t="6287" x="2000250" y="4298950"/>
          <p14:tracePt t="7192" x="2063750" y="4305300"/>
          <p14:tracePt t="7200" x="2152650" y="4330700"/>
          <p14:tracePt t="7208" x="2241550" y="4356100"/>
          <p14:tracePt t="7216" x="2349500" y="4394200"/>
          <p14:tracePt t="7232" x="2546350" y="4464050"/>
          <p14:tracePt t="7248" x="2679700" y="4508500"/>
          <p14:tracePt t="7265" x="2813050" y="4546600"/>
          <p14:tracePt t="7282" x="3060700" y="4610100"/>
          <p14:tracePt t="7298" x="3194050" y="4648200"/>
          <p14:tracePt t="7315" x="3327400" y="4679950"/>
          <p14:tracePt t="7332" x="3498850" y="4724400"/>
          <p14:tracePt t="7348" x="3752850" y="4768850"/>
          <p14:tracePt t="7365" x="3968750" y="4794250"/>
          <p14:tracePt t="7381" x="4178300" y="4819650"/>
          <p14:tracePt t="7398" x="4337050" y="4832350"/>
          <p14:tracePt t="7415" x="4603750" y="4838700"/>
          <p14:tracePt t="7431" x="4730750" y="4838700"/>
          <p14:tracePt t="7448" x="4819650" y="4838700"/>
          <p14:tracePt t="7464" x="4851400" y="4838700"/>
          <p14:tracePt t="7482" x="4902200" y="4838700"/>
          <p14:tracePt t="7498" x="4921250" y="4838700"/>
          <p14:tracePt t="7514" x="4946650" y="4838700"/>
          <p14:tracePt t="7531" x="4959350" y="4838700"/>
          <p14:tracePt t="7548" x="4991100" y="4826000"/>
          <p14:tracePt t="7564" x="5010150" y="4826000"/>
          <p14:tracePt t="7581" x="5022850" y="4826000"/>
          <p14:tracePt t="7598" x="5041900" y="4819650"/>
          <p14:tracePt t="7615" x="5067300" y="4806950"/>
          <p14:tracePt t="7631" x="5092700" y="4800600"/>
          <p14:tracePt t="7648" x="5124450" y="4787900"/>
          <p14:tracePt t="7664" x="5156200" y="4787900"/>
          <p14:tracePt t="7681" x="5207000" y="4775200"/>
          <p14:tracePt t="7697" x="5245100" y="4768850"/>
          <p14:tracePt t="7714" x="5276850" y="4768850"/>
          <p14:tracePt t="7731" x="5295900" y="4762500"/>
          <p14:tracePt t="7748" x="5314950" y="4762500"/>
          <p14:tracePt t="7764" x="5327650" y="4762500"/>
          <p14:tracePt t="7781" x="5334000" y="4762500"/>
          <p14:tracePt t="7797" x="5340350" y="4762500"/>
          <p14:tracePt t="7937" x="5340350" y="4768850"/>
          <p14:tracePt t="7944" x="5327650" y="4775200"/>
          <p14:tracePt t="7953" x="5321300" y="4781550"/>
          <p14:tracePt t="7965" x="5283200" y="4794250"/>
          <p14:tracePt t="7981" x="5054600" y="4845050"/>
          <p14:tracePt t="7997" x="4813300" y="4870450"/>
          <p14:tracePt t="8014" x="4432300" y="4908550"/>
          <p14:tracePt t="8030" x="4210050" y="4914900"/>
          <p14:tracePt t="8048" x="3746500" y="4933950"/>
          <p14:tracePt t="8064" x="3536950" y="4946650"/>
          <p14:tracePt t="8080" x="3213100" y="4965700"/>
          <p14:tracePt t="8098" x="3003550" y="4984750"/>
          <p14:tracePt t="8114" x="2660650" y="5010150"/>
          <p14:tracePt t="8130" x="2482850" y="5022850"/>
          <p14:tracePt t="8148" x="2374900" y="5029200"/>
          <p14:tracePt t="8164" x="2254250" y="5029200"/>
          <p14:tracePt t="8181" x="2076450" y="5016500"/>
          <p14:tracePt t="8197" x="1987550" y="5003800"/>
          <p14:tracePt t="8213" x="1917700" y="4991100"/>
          <p14:tracePt t="8229" x="1873250" y="4972050"/>
          <p14:tracePt t="8246" x="1816100" y="4946650"/>
          <p14:tracePt t="8263" x="1784350" y="4927600"/>
          <p14:tracePt t="8279" x="1752600" y="4908550"/>
          <p14:tracePt t="8296" x="1727200" y="4883150"/>
          <p14:tracePt t="8313" x="1695450" y="4845050"/>
          <p14:tracePt t="8330" x="1663700" y="4794250"/>
          <p14:tracePt t="8346" x="1644650" y="4743450"/>
          <p14:tracePt t="8363" x="1638300" y="4692650"/>
          <p14:tracePt t="8380" x="1631950" y="4648200"/>
          <p14:tracePt t="8396" x="1631950" y="4591050"/>
          <p14:tracePt t="8413" x="1638300" y="4559300"/>
          <p14:tracePt t="8430" x="1657350" y="4508500"/>
          <p14:tracePt t="8446" x="1689100" y="4394200"/>
          <p14:tracePt t="8463" x="1771650" y="4127500"/>
          <p14:tracePt t="8479" x="1822450" y="3911600"/>
          <p14:tracePt t="8496" x="1847850" y="3708400"/>
          <p14:tracePt t="8517" x="1860550" y="3600450"/>
          <p14:tracePt t="8531" x="1860550" y="3556000"/>
          <p14:tracePt t="8546" x="1828800" y="3359150"/>
          <p14:tracePt t="8563" x="1778000" y="3232150"/>
          <p14:tracePt t="8579" x="1739900" y="3143250"/>
          <p14:tracePt t="8596" x="1695450" y="3041650"/>
          <p14:tracePt t="8613" x="1676400" y="2984500"/>
          <p14:tracePt t="8629" x="1670050" y="2927350"/>
          <p14:tracePt t="8646" x="1670050" y="2832100"/>
          <p14:tracePt t="8663" x="1670050" y="2749550"/>
          <p14:tracePt t="8679" x="1689100" y="2647950"/>
          <p14:tracePt t="8695" x="1695450" y="2590800"/>
          <p14:tracePt t="8712" x="1708150" y="2533650"/>
          <p14:tracePt t="8729" x="1708150" y="2476500"/>
          <p14:tracePt t="8745" x="1708150" y="2432050"/>
          <p14:tracePt t="8762" x="1708150" y="2419350"/>
          <p14:tracePt t="8779" x="1708150" y="2406650"/>
          <p14:tracePt t="8795" x="1708150" y="2400300"/>
          <p14:tracePt t="8812" x="1708150" y="2393950"/>
          <p14:tracePt t="8845" x="1708150" y="2400300"/>
          <p14:tracePt t="9118" x="1708150" y="2343150"/>
          <p14:tracePt t="9125" x="1720850" y="2228850"/>
          <p14:tracePt t="9135" x="1727200" y="2139950"/>
          <p14:tracePt t="9147" x="1733550" y="1974850"/>
          <p14:tracePt t="9162" x="1746250" y="1784350"/>
          <p14:tracePt t="9179" x="1758950" y="1612900"/>
          <p14:tracePt t="9195" x="1771650" y="1504950"/>
          <p14:tracePt t="9214" x="1778000" y="1416050"/>
          <p14:tracePt t="9229" x="1778000" y="1390650"/>
          <p14:tracePt t="9246" x="1778000" y="1377950"/>
          <p14:tracePt t="9263" x="1778000" y="1371600"/>
          <p14:tracePt t="9333" x="1778000" y="1384300"/>
          <p14:tracePt t="9340" x="1778000" y="1403350"/>
          <p14:tracePt t="9349" x="1778000" y="1435100"/>
          <p14:tracePt t="9362" x="1778000" y="1524000"/>
          <p14:tracePt t="9378" x="1778000" y="1619250"/>
          <p14:tracePt t="9395" x="1778000" y="1727200"/>
          <p14:tracePt t="9412" x="1784350" y="1898650"/>
          <p14:tracePt t="9429" x="1790700" y="2190750"/>
          <p14:tracePt t="9445" x="1790700" y="2381250"/>
          <p14:tracePt t="9461" x="1790700" y="2590800"/>
          <p14:tracePt t="9478" x="1790700" y="2762250"/>
          <p14:tracePt t="9495" x="1790700" y="2908300"/>
          <p14:tracePt t="9511" x="1790700" y="3181350"/>
          <p14:tracePt t="9528" x="1790700" y="3321050"/>
          <p14:tracePt t="9545" x="1790700" y="3403600"/>
          <p14:tracePt t="9561" x="1790700" y="3511550"/>
          <p14:tracePt t="9578" x="1790700" y="3689350"/>
          <p14:tracePt t="9594" x="1790700" y="3797300"/>
          <p14:tracePt t="9611" x="1790700" y="3873500"/>
          <p14:tracePt t="9618" x="1790700" y="3917950"/>
          <p14:tracePt t="9628" x="1803400" y="3962400"/>
          <p14:tracePt t="9645" x="1809750" y="4133850"/>
          <p14:tracePt t="9661" x="1809750" y="4229100"/>
          <p14:tracePt t="9678" x="1809750" y="4279900"/>
          <p14:tracePt t="9695" x="1809750" y="4311650"/>
          <p14:tracePt t="9712" x="1809750" y="4330700"/>
          <p14:tracePt t="9728" x="1809750" y="4343400"/>
          <p14:tracePt t="9745" x="1809750" y="4349750"/>
          <p14:tracePt t="9761" x="1809750" y="4356100"/>
          <p14:tracePt t="9779" x="1809750" y="4362450"/>
          <p14:tracePt t="9795" x="1809750" y="4368800"/>
          <p14:tracePt t="9811" x="1809750" y="4375150"/>
          <p14:tracePt t="9898" x="1809750" y="4368800"/>
          <p14:tracePt t="9906" x="1822450" y="4298950"/>
          <p14:tracePt t="9915" x="1835150" y="4191000"/>
          <p14:tracePt t="9928" x="1841500" y="4013200"/>
          <p14:tracePt t="9945" x="1835150" y="3695700"/>
          <p14:tracePt t="9961" x="1828800" y="3435350"/>
          <p14:tracePt t="9978" x="1797050" y="3219450"/>
          <p14:tracePt t="9995" x="1765300" y="2914650"/>
          <p14:tracePt t="10011" x="1727200" y="2717800"/>
          <p14:tracePt t="10027" x="1701800" y="2508250"/>
          <p14:tracePt t="10045" x="1670050" y="2298700"/>
          <p14:tracePt t="10062" x="1612900" y="1968500"/>
          <p14:tracePt t="10078" x="1593850" y="1771650"/>
          <p14:tracePt t="10094" x="1587500" y="1581150"/>
          <p14:tracePt t="10111" x="1587500" y="1428750"/>
          <p14:tracePt t="10116" x="1600200" y="1365250"/>
          <p14:tracePt t="10130" x="1606550" y="1257300"/>
          <p14:tracePt t="10144" x="1619250" y="1168400"/>
          <p14:tracePt t="10161" x="1625600" y="1092200"/>
          <p14:tracePt t="10177" x="1625600" y="1041400"/>
          <p14:tracePt t="10195" x="1625600" y="1009650"/>
          <p14:tracePt t="10211" x="1625600" y="990600"/>
          <p14:tracePt t="10264" x="1631950" y="990600"/>
          <p14:tracePt t="10276" x="1644650" y="1022350"/>
          <p14:tracePt t="10283" x="1651000" y="1079500"/>
          <p14:tracePt t="10293" x="1657350" y="1143000"/>
          <p14:tracePt t="10310" x="1676400" y="1333500"/>
          <p14:tracePt t="10327" x="1701800" y="1549400"/>
          <p14:tracePt t="10344" x="1752600" y="1924050"/>
          <p14:tracePt t="10360" x="1771650" y="2133600"/>
          <p14:tracePt t="10377" x="1784350" y="2336800"/>
          <p14:tracePt t="10394" x="1797050" y="2540000"/>
          <p14:tracePt t="10411" x="1797050" y="2768600"/>
          <p14:tracePt t="10427" x="1797050" y="2927350"/>
          <p14:tracePt t="10444" x="1803400" y="3079750"/>
          <p14:tracePt t="10460" x="1809750" y="3194050"/>
          <p14:tracePt t="10478" x="1847850" y="3409950"/>
          <p14:tracePt t="10494" x="1866900" y="3543300"/>
          <p14:tracePt t="10510" x="1898650" y="3644900"/>
          <p14:tracePt t="10527" x="1943100" y="3714750"/>
          <p14:tracePt t="10544" x="1981200" y="3790950"/>
          <p14:tracePt t="10560" x="2038350" y="3898900"/>
          <p14:tracePt t="10577" x="2070100" y="3975100"/>
          <p14:tracePt t="10594" x="2095500" y="4013200"/>
          <p14:tracePt t="10610" x="2101850" y="4032250"/>
          <p14:tracePt t="10627" x="2101850" y="4044950"/>
          <p14:tracePt t="10881" x="2203450" y="4044950"/>
          <p14:tracePt t="10888" x="2400300" y="4044950"/>
          <p14:tracePt t="10896" x="2527300" y="4044950"/>
          <p14:tracePt t="10910" x="2743200" y="4064000"/>
          <p14:tracePt t="10926" x="2965450" y="4102100"/>
          <p14:tracePt t="10943" x="3111500" y="4152900"/>
          <p14:tracePt t="10960" x="3194050" y="4184650"/>
          <p14:tracePt t="10976" x="3295650" y="4241800"/>
          <p14:tracePt t="10993" x="3365500" y="4292600"/>
          <p14:tracePt t="11009" x="3435350" y="4349750"/>
          <p14:tracePt t="11027" x="3511550" y="4413250"/>
          <p14:tracePt t="11043" x="3606800" y="4483100"/>
          <p14:tracePt t="11059" x="3638550" y="4521200"/>
          <p14:tracePt t="11076" x="3670300" y="4552950"/>
          <p14:tracePt t="11093" x="3683000" y="4559300"/>
          <p14:tracePt t="11110" x="3695700" y="4578350"/>
          <p14:tracePt t="11126" x="3702050" y="4591050"/>
          <p14:tracePt t="11143" x="3708400" y="4591050"/>
          <p14:tracePt t="11159" x="3714750" y="4610100"/>
          <p14:tracePt t="11177" x="3714750" y="4616450"/>
          <p14:tracePt t="11193" x="3708400" y="4629150"/>
          <p14:tracePt t="11209" x="3549650" y="4673600"/>
          <p14:tracePt t="11227" x="3365500" y="4730750"/>
          <p14:tracePt t="11244" x="3079750" y="4781550"/>
          <p14:tracePt t="11259" x="2927350" y="4800600"/>
          <p14:tracePt t="11276" x="2825750" y="4813300"/>
          <p14:tracePt t="11293" x="2768600" y="4826000"/>
          <p14:tracePt t="11311" x="2705100" y="4826000"/>
          <p14:tracePt t="11326" x="2660650" y="4826000"/>
          <p14:tracePt t="11342" x="2622550" y="4826000"/>
          <p14:tracePt t="11359" x="2578100" y="4826000"/>
          <p14:tracePt t="11376" x="2533650" y="4826000"/>
          <p14:tracePt t="11393" x="2470150" y="4826000"/>
          <p14:tracePt t="11409" x="2444750" y="4826000"/>
          <p14:tracePt t="11426" x="2419350" y="4826000"/>
          <p14:tracePt t="11442" x="2406650" y="4826000"/>
          <p14:tracePt t="11459" x="2387600" y="4826000"/>
          <p14:tracePt t="11475" x="2355850" y="4845050"/>
          <p14:tracePt t="11492" x="2324100" y="4851400"/>
          <p14:tracePt t="11509" x="2286000" y="4864100"/>
          <p14:tracePt t="11526" x="2247900" y="4876800"/>
          <p14:tracePt t="11542" x="2228850" y="4876800"/>
          <p14:tracePt t="11575" x="2222500" y="4876800"/>
          <p14:tracePt t="11593" x="2209800" y="4876800"/>
          <p14:tracePt t="11720" x="2209800" y="4870450"/>
          <p14:tracePt t="11735" x="2209800" y="4864100"/>
          <p14:tracePt t="11750" x="2209800" y="4857750"/>
          <p14:tracePt t="11757" x="2209800" y="4851400"/>
          <p14:tracePt t="11781" x="2209800" y="4845050"/>
          <p14:tracePt t="11797" x="2209800" y="4838700"/>
          <p14:tracePt t="11803" x="2209800" y="4832350"/>
          <p14:tracePt t="11839" x="2209800" y="4826000"/>
          <p14:tracePt t="11847" x="2222500" y="4826000"/>
          <p14:tracePt t="11858" x="2235200" y="4819650"/>
          <p14:tracePt t="11876" x="2292350" y="4806950"/>
          <p14:tracePt t="11892" x="2330450" y="4806950"/>
          <p14:tracePt t="11909" x="2393950" y="4806950"/>
          <p14:tracePt t="11925" x="2514600" y="4819650"/>
          <p14:tracePt t="11943" x="2654300" y="4838700"/>
          <p14:tracePt t="11958" x="2730500" y="4864100"/>
          <p14:tracePt t="11975" x="2800350" y="4883150"/>
          <p14:tracePt t="11991" x="2895600" y="4895850"/>
          <p14:tracePt t="12009" x="3143250" y="4933950"/>
          <p14:tracePt t="12025" x="3302000" y="4953000"/>
          <p14:tracePt t="12041" x="3562350" y="4991100"/>
          <p14:tracePt t="12058" x="3752850" y="5003800"/>
          <p14:tracePt t="12075" x="3886200" y="5022850"/>
          <p14:tracePt t="12092" x="4057650" y="5029200"/>
          <p14:tracePt t="12108" x="4127500" y="5041900"/>
          <p14:tracePt t="12125" x="4184650" y="5048250"/>
          <p14:tracePt t="12141" x="4216400" y="5054600"/>
          <p14:tracePt t="12157" x="4260850" y="5067300"/>
          <p14:tracePt t="12174" x="4286250" y="5073650"/>
          <p14:tracePt t="12191" x="4305300" y="5080000"/>
          <p14:tracePt t="12208" x="4324350" y="5080000"/>
          <p14:tracePt t="12224" x="4356100" y="5080000"/>
          <p14:tracePt t="12241" x="4387850" y="5080000"/>
          <p14:tracePt t="12257" x="4438650" y="5080000"/>
          <p14:tracePt t="12274" x="4521200" y="5073650"/>
          <p14:tracePt t="12291" x="4673600" y="5067300"/>
          <p14:tracePt t="12307" x="4845050" y="5060950"/>
          <p14:tracePt t="12324" x="5041900" y="5054600"/>
          <p14:tracePt t="12341" x="5213350" y="5054600"/>
          <p14:tracePt t="12358" x="5403850" y="5041900"/>
          <p14:tracePt t="12374" x="5664200" y="5035550"/>
          <p14:tracePt t="12391" x="5797550" y="5016500"/>
          <p14:tracePt t="12407" x="5905500" y="5010150"/>
          <p14:tracePt t="12425" x="6057900" y="4991100"/>
          <p14:tracePt t="12441" x="6146800" y="4978400"/>
          <p14:tracePt t="12457" x="6210300" y="4972050"/>
          <p14:tracePt t="12475" x="6261100" y="4965700"/>
          <p14:tracePt t="12491" x="6305550" y="4965700"/>
          <p14:tracePt t="12508" x="6388100" y="4959350"/>
          <p14:tracePt t="12524" x="6451600" y="4953000"/>
          <p14:tracePt t="12540" x="6527800" y="4953000"/>
          <p14:tracePt t="12557" x="6578600" y="4946650"/>
          <p14:tracePt t="12575" x="6642100" y="4940300"/>
          <p14:tracePt t="12591" x="6686550" y="4927600"/>
          <p14:tracePt t="12607" x="6718300" y="4921250"/>
          <p14:tracePt t="12614" x="6743700" y="4914900"/>
          <p14:tracePt t="12624" x="6769100" y="4914900"/>
          <p14:tracePt t="12642" x="6851650" y="4889500"/>
          <p14:tracePt t="12657" x="6902450" y="4870450"/>
          <p14:tracePt t="12674" x="6953250" y="4851400"/>
          <p14:tracePt t="12690" x="7004050" y="4826000"/>
          <p14:tracePt t="12708" x="7048500" y="4800600"/>
          <p14:tracePt t="12724" x="7112000" y="4768850"/>
          <p14:tracePt t="12740" x="7143750" y="4743450"/>
          <p14:tracePt t="12757" x="7181850" y="4718050"/>
          <p14:tracePt t="12774" x="7200900" y="4705350"/>
          <p14:tracePt t="12790" x="7239000" y="4679950"/>
          <p14:tracePt t="12807" x="7270750" y="4660900"/>
          <p14:tracePt t="12824" x="7296150" y="4654550"/>
          <p14:tracePt t="12840" x="7308850" y="4641850"/>
          <p14:tracePt t="12857" x="7346950" y="4616450"/>
          <p14:tracePt t="12874" x="7359650" y="4610100"/>
          <p14:tracePt t="12890" x="7397750" y="4597400"/>
          <p14:tracePt t="12907" x="7416800" y="4584700"/>
          <p14:tracePt t="12925" x="7448550" y="4578350"/>
          <p14:tracePt t="12940" x="7467600" y="4572000"/>
          <p14:tracePt t="12957" x="7486650" y="4559300"/>
          <p14:tracePt t="12973" x="7512050" y="4533900"/>
          <p14:tracePt t="12991" x="7626350" y="4375150"/>
          <p14:tracePt t="13007" x="7721600" y="4248150"/>
          <p14:tracePt t="13023" x="7804150" y="4152900"/>
          <p14:tracePt t="13040" x="7854950" y="4057650"/>
          <p14:tracePt t="13058" x="7899400" y="3949700"/>
          <p14:tracePt t="13074" x="7905750" y="3898900"/>
          <p14:tracePt t="13090" x="7899400" y="3860800"/>
          <p14:tracePt t="13106" x="7886700" y="3822700"/>
          <p14:tracePt t="13124" x="7867650" y="3784600"/>
          <p14:tracePt t="13140" x="7854950" y="3765550"/>
          <p14:tracePt t="13157" x="7835900" y="3740150"/>
          <p14:tracePt t="13174" x="7810500" y="3714750"/>
          <p14:tracePt t="13191" x="7772400" y="3663950"/>
          <p14:tracePt t="13206" x="7658100" y="3524250"/>
          <p14:tracePt t="13223" x="7588250" y="3422650"/>
          <p14:tracePt t="13239" x="7512050" y="3340100"/>
          <p14:tracePt t="13256" x="7448550" y="3270250"/>
          <p14:tracePt t="13272" x="7334250" y="3187700"/>
          <p14:tracePt t="13289" x="7258050" y="3136900"/>
          <p14:tracePt t="13306" x="7200900" y="3092450"/>
          <p14:tracePt t="13322" x="7131050" y="3041650"/>
          <p14:tracePt t="13339" x="7004050" y="2965450"/>
          <p14:tracePt t="13355" x="6927850" y="2908300"/>
          <p14:tracePt t="13373" x="6858000" y="2870200"/>
          <p14:tracePt t="13389" x="6781800" y="2813050"/>
          <p14:tracePt t="13408" x="6680200" y="2743200"/>
          <p14:tracePt t="13423" x="6584950" y="2686050"/>
          <p14:tracePt t="13439" x="6451600" y="2628900"/>
          <p14:tracePt t="13456" x="6337300" y="2571750"/>
          <p14:tracePt t="13474" x="6242050" y="2527300"/>
          <p14:tracePt t="13490" x="6108700" y="2463800"/>
          <p14:tracePt t="13506" x="6000750" y="2432050"/>
          <p14:tracePt t="13523" x="5867400" y="2387600"/>
          <p14:tracePt t="13540" x="5746750" y="2355850"/>
          <p14:tracePt t="13556" x="5441950" y="2311400"/>
          <p14:tracePt t="13572" x="5219700" y="2292350"/>
          <p14:tracePt t="13589" x="5060950" y="2286000"/>
          <p14:tracePt t="13606" x="4908550" y="2279650"/>
          <p14:tracePt t="13623" x="4749800" y="2279650"/>
          <p14:tracePt t="13639" x="4679950" y="2279650"/>
          <p14:tracePt t="13656" x="4641850" y="2273300"/>
          <p14:tracePt t="13672" x="4616450" y="2273300"/>
          <p14:tracePt t="13691" x="4572000" y="2273300"/>
          <p14:tracePt t="13705" x="4552950" y="2273300"/>
          <p14:tracePt t="13722" x="4527550" y="2273300"/>
          <p14:tracePt t="13739" x="4495800" y="2273300"/>
          <p14:tracePt t="13757" x="4375150" y="2311400"/>
          <p14:tracePt t="13772" x="4254500" y="2381250"/>
          <p14:tracePt t="13789" x="4171950" y="2463800"/>
          <p14:tracePt t="13805" x="4070350" y="2565400"/>
          <p14:tracePt t="13823" x="3975100" y="2686050"/>
          <p14:tracePt t="13839" x="3930650" y="2762250"/>
          <p14:tracePt t="13855" x="3886200" y="2857500"/>
          <p14:tracePt t="13872" x="3854450" y="2965450"/>
          <p14:tracePt t="13889" x="3829050" y="3098800"/>
          <p14:tracePt t="13905" x="3816350" y="3270250"/>
          <p14:tracePt t="13922" x="3816350" y="3397250"/>
          <p14:tracePt t="13940" x="3816350" y="3505200"/>
          <p14:tracePt t="13955" x="3829050" y="3587750"/>
          <p14:tracePt t="13972" x="3841750" y="3676650"/>
          <p14:tracePt t="13988" x="3848100" y="3727450"/>
          <p14:tracePt t="14005" x="3854450" y="3765550"/>
          <p14:tracePt t="14022" x="3867150" y="3803650"/>
          <p14:tracePt t="14039" x="3879850" y="3860800"/>
          <p14:tracePt t="14055" x="3892550" y="3898900"/>
          <p14:tracePt t="14072" x="3898900" y="3924300"/>
          <p14:tracePt t="14088" x="3898900" y="3930650"/>
          <p14:tracePt t="14106" x="3898900" y="3943350"/>
          <p14:tracePt t="14122" x="3898900" y="3949700"/>
          <p14:tracePt t="14182" x="3898900" y="3943350"/>
          <p14:tracePt t="14188" x="3898900" y="3924300"/>
          <p14:tracePt t="14197" x="3886200" y="3898900"/>
          <p14:tracePt t="14206" x="3873500" y="3867150"/>
          <p14:tracePt t="14222" x="3822700" y="3733800"/>
          <p14:tracePt t="14240" x="3733800" y="3448050"/>
          <p14:tracePt t="14255" x="3695700" y="3289300"/>
          <p14:tracePt t="14271" x="3695700" y="3086100"/>
          <p14:tracePt t="14288" x="3708400" y="2927350"/>
          <p14:tracePt t="14306" x="3721100" y="2825750"/>
          <p14:tracePt t="14322" x="3752850" y="2705100"/>
          <p14:tracePt t="14338" x="3771900" y="2641600"/>
          <p14:tracePt t="14355" x="3778250" y="2609850"/>
          <p14:tracePt t="14371" x="3790950" y="2578100"/>
          <p14:tracePt t="14389" x="3860800" y="2508250"/>
          <p14:tracePt t="14405" x="3949700" y="2406650"/>
          <p14:tracePt t="14421" x="4083050" y="2311400"/>
          <p14:tracePt t="14438" x="4254500" y="2228850"/>
          <p14:tracePt t="14456" x="4413250" y="2139950"/>
          <p14:tracePt t="14471" x="4489450" y="2101850"/>
          <p14:tracePt t="14487" x="4546600" y="2082800"/>
          <p14:tracePt t="14504" x="4629150" y="2063750"/>
          <p14:tracePt t="14521" x="4730750" y="2063750"/>
          <p14:tracePt t="14537" x="4889500" y="2082800"/>
          <p14:tracePt t="14554" x="5060950" y="2120900"/>
          <p14:tracePt t="14570" x="5264150" y="2159000"/>
          <p14:tracePt t="14587" x="5403850" y="2197100"/>
          <p14:tracePt t="14604" x="5613400" y="2273300"/>
          <p14:tracePt t="14620" x="5778500" y="2343150"/>
          <p14:tracePt t="14637" x="5911850" y="2406650"/>
          <p14:tracePt t="14654" x="6051550" y="2476500"/>
          <p14:tracePt t="14671" x="6286500" y="2603500"/>
          <p14:tracePt t="14688" x="6419850" y="2692400"/>
          <p14:tracePt t="14704" x="6534150" y="2762250"/>
          <p14:tracePt t="14721" x="6661150" y="2857500"/>
          <p14:tracePt t="14738" x="6870700" y="2997200"/>
          <p14:tracePt t="14754" x="6978650" y="3079750"/>
          <p14:tracePt t="14771" x="7042150" y="3143250"/>
          <p14:tracePt t="14788" x="7099300" y="3200400"/>
          <p14:tracePt t="14806" x="7169150" y="3276600"/>
          <p14:tracePt t="14821" x="7213600" y="3333750"/>
          <p14:tracePt t="14838" x="7245350" y="3378200"/>
          <p14:tracePt t="14854" x="7264400" y="3422650"/>
          <p14:tracePt t="14870" x="7277100" y="3454400"/>
          <p14:tracePt t="14887" x="7283450" y="3530600"/>
          <p14:tracePt t="14903" x="7283450" y="3581400"/>
          <p14:tracePt t="14920" x="7283450" y="3638550"/>
          <p14:tracePt t="14936" x="7270750" y="3708400"/>
          <p14:tracePt t="14953" x="7239000" y="3803650"/>
          <p14:tracePt t="14970" x="7219950" y="3867150"/>
          <p14:tracePt t="14987" x="7200900" y="3937000"/>
          <p14:tracePt t="15004" x="7169150" y="4006850"/>
          <p14:tracePt t="15021" x="7105650" y="4102100"/>
          <p14:tracePt t="15037" x="7054850" y="4178300"/>
          <p14:tracePt t="15054" x="6985000" y="4254500"/>
          <p14:tracePt t="15070" x="6927850" y="4311650"/>
          <p14:tracePt t="15088" x="6864350" y="4368800"/>
          <p14:tracePt t="15104" x="6832600" y="4394200"/>
          <p14:tracePt t="15120" x="6813550" y="4419600"/>
          <p14:tracePt t="15137" x="6775450" y="4445000"/>
          <p14:tracePt t="15158" x="6667500" y="4489450"/>
          <p14:tracePt t="15170" x="6521450" y="4533900"/>
          <p14:tracePt t="15187" x="6407150" y="4559300"/>
          <p14:tracePt t="15204" x="6242050" y="4584700"/>
          <p14:tracePt t="15221" x="6019800" y="4603750"/>
          <p14:tracePt t="15237" x="5715000" y="4610100"/>
          <p14:tracePt t="15254" x="5429250" y="4597400"/>
          <p14:tracePt t="15270" x="5245100" y="4578350"/>
          <p14:tracePt t="15287" x="5073650" y="4533900"/>
          <p14:tracePt t="15304" x="4845050" y="4457700"/>
          <p14:tracePt t="15320" x="4749800" y="4413250"/>
          <p14:tracePt t="15337" x="4692650" y="4387850"/>
          <p14:tracePt t="15353" x="4667250" y="4368800"/>
          <p14:tracePt t="15370" x="4641850" y="4356100"/>
          <p14:tracePt t="15387" x="4629150" y="4349750"/>
          <p14:tracePt t="15403" x="4629150" y="4343400"/>
          <p14:tracePt t="15419" x="4616450" y="4343400"/>
          <p14:tracePt t="15654" x="4616450" y="4337050"/>
          <p14:tracePt t="15662" x="4622800" y="4337050"/>
          <p14:tracePt t="15669" x="4622800" y="4330700"/>
          <p14:tracePt t="15686" x="4629150" y="4324350"/>
          <p14:tracePt t="15703" x="4641850" y="4318000"/>
          <p14:tracePt t="15719" x="4660900" y="4318000"/>
          <p14:tracePt t="15736" x="4686300" y="4318000"/>
          <p14:tracePt t="15752" x="4724400" y="4324350"/>
          <p14:tracePt t="15769" x="4762500" y="4330700"/>
          <p14:tracePt t="15785" x="4800600" y="4337050"/>
          <p14:tracePt t="15802" x="4813300" y="4343400"/>
          <p14:tracePt t="15818" x="4832350" y="4343400"/>
          <p14:tracePt t="15835" x="4870450" y="4356100"/>
          <p14:tracePt t="15853" x="4984750" y="4381500"/>
          <p14:tracePt t="15869" x="5073650" y="4406900"/>
          <p14:tracePt t="15886" x="5143500" y="4425950"/>
          <p14:tracePt t="15903" x="5213350" y="4451350"/>
          <p14:tracePt t="15920" x="5289550" y="4483100"/>
          <p14:tracePt t="15936" x="5334000" y="4502150"/>
          <p14:tracePt t="15953" x="5378450" y="4521200"/>
          <p14:tracePt t="15969" x="5397500" y="4527550"/>
          <p14:tracePt t="15986" x="5422900" y="4540250"/>
          <p14:tracePt t="16003" x="5448300" y="4552950"/>
          <p14:tracePt t="16035" x="5461000" y="4552950"/>
          <p14:tracePt t="16389" x="5467350" y="4552950"/>
          <p14:tracePt t="16419" x="5473700" y="4552950"/>
          <p14:tracePt t="16427" x="5480050" y="4552950"/>
          <p14:tracePt t="16478" x="5486400" y="4552950"/>
          <p14:tracePt t="16553" x="5486400" y="4546600"/>
          <p14:tracePt t="16582" x="5492750" y="4540250"/>
          <p14:tracePt t="16591" x="5492750" y="4533900"/>
          <p14:tracePt t="16608" x="5492750" y="4527550"/>
          <p14:tracePt t="16628" x="5492750" y="4521200"/>
          <p14:tracePt t="16636" x="5492750" y="4514850"/>
          <p14:tracePt t="16659" x="5492750" y="4508500"/>
          <p14:tracePt t="16674" x="5492750" y="4502150"/>
          <p14:tracePt t="16685" x="5492750" y="4495800"/>
          <p14:tracePt t="16702" x="5492750" y="4489450"/>
          <p14:tracePt t="16718" x="5492750" y="4483100"/>
          <p14:tracePt t="16742" x="5492750" y="4476750"/>
          <p14:tracePt t="16751" x="5492750" y="4470400"/>
          <p14:tracePt t="17066" x="5499100" y="4464050"/>
          <p14:tracePt t="17073" x="5499100" y="4451350"/>
          <p14:tracePt t="17084" x="5505450" y="4425950"/>
          <p14:tracePt t="17101" x="5505450" y="4362450"/>
          <p14:tracePt t="17107" x="5505450" y="4318000"/>
          <p14:tracePt t="17117" x="5505450" y="4241800"/>
          <p14:tracePt t="17134" x="5511800" y="4184650"/>
          <p14:tracePt t="17151" x="5524500" y="4089400"/>
          <p14:tracePt t="17167" x="5524500" y="3943350"/>
          <p14:tracePt t="17185" x="5537200" y="3803650"/>
          <p14:tracePt t="17201" x="5537200" y="3752850"/>
          <p14:tracePt t="17218" x="5537200" y="3721100"/>
          <p14:tracePt t="17234" x="5537200" y="3695700"/>
          <p14:tracePt t="17251" x="5537200" y="3683000"/>
          <p14:tracePt t="17267" x="5537200" y="3663950"/>
          <p14:tracePt t="17301" x="5537200" y="3651250"/>
          <p14:tracePt t="17393" x="5537200" y="3657600"/>
          <p14:tracePt t="17401" x="5530850" y="3657600"/>
          <p14:tracePt t="17409" x="5530850" y="3663950"/>
          <p14:tracePt t="17417" x="5530850" y="3676650"/>
          <p14:tracePt t="17434" x="5518150" y="3708400"/>
          <p14:tracePt t="17450" x="5511800" y="3740150"/>
          <p14:tracePt t="17467" x="5492750" y="3873500"/>
          <p14:tracePt t="17484" x="5492750" y="4032250"/>
          <p14:tracePt t="17500" x="5486400" y="4184650"/>
          <p14:tracePt t="17517" x="5480050" y="4279900"/>
          <p14:tracePt t="17534" x="5467350" y="4381500"/>
          <p14:tracePt t="17550" x="5461000" y="4432300"/>
          <p14:tracePt t="17567" x="5448300" y="4464050"/>
          <p14:tracePt t="17584" x="5441950" y="4489450"/>
          <p14:tracePt t="17600" x="5435600" y="4508500"/>
          <p14:tracePt t="17831" x="5429250" y="4508500"/>
          <p14:tracePt t="17877" x="5429250" y="4514850"/>
          <p14:tracePt t="17891" x="5429250" y="4521200"/>
          <p14:tracePt t="17898" x="5422900" y="4521200"/>
          <p14:tracePt t="17907" x="5422900" y="4527550"/>
          <p14:tracePt t="17928" x="5416550" y="4527550"/>
          <p14:tracePt t="17938" x="5410200" y="4533900"/>
          <p14:tracePt t="17966" x="5403850" y="4540250"/>
          <p14:tracePt t="17990" x="5397500" y="4546600"/>
          <p14:tracePt t="18010" x="5397500" y="4552950"/>
          <p14:tracePt t="18062" x="5397500" y="4559300"/>
          <p14:tracePt t="18114" x="5397500" y="4565650"/>
          <p14:tracePt t="18145" x="5397500" y="4572000"/>
          <p14:tracePt t="18449" x="5397500" y="4578350"/>
          <p14:tracePt t="18456" x="5397500" y="4584700"/>
          <p14:tracePt t="18473" x="5397500" y="4591050"/>
          <p14:tracePt t="18488" x="5403850" y="4597400"/>
          <p14:tracePt t="18500" x="5403850" y="4610100"/>
          <p14:tracePt t="18516" x="5403850" y="4616450"/>
          <p14:tracePt t="18532" x="5403850" y="4622800"/>
          <p14:tracePt t="18549" x="5403850" y="4629150"/>
          <p14:tracePt t="18566" x="5403850" y="4635500"/>
          <p14:tracePt t="18709" x="5403850" y="4629150"/>
          <p14:tracePt t="18717" x="5403850" y="4616450"/>
          <p14:tracePt t="18725" x="5403850" y="4610100"/>
          <p14:tracePt t="18733" x="5403850" y="4603750"/>
          <p14:tracePt t="18748" x="5403850" y="4572000"/>
          <p14:tracePt t="18765" x="5403850" y="4552950"/>
          <p14:tracePt t="18783" x="5403850" y="4527550"/>
          <p14:tracePt t="18798" x="5410200" y="4508500"/>
          <p14:tracePt t="18815" x="5416550" y="4495800"/>
          <p14:tracePt t="18832" x="5416550" y="4483100"/>
          <p14:tracePt t="18849" x="5416550" y="4470400"/>
          <p14:tracePt t="18967" x="5422900" y="4470400"/>
          <p14:tracePt t="18985" x="5429250" y="4470400"/>
          <p14:tracePt t="18990" x="5435600" y="4470400"/>
          <p14:tracePt t="19021" x="5441950" y="4470400"/>
          <p14:tracePt t="19058" x="5448300" y="44704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32656"/>
            <a:ext cx="8962860" cy="62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60"/>
    </mc:Choice>
    <mc:Fallback xmlns="">
      <p:transition spd="slow" advTm="47760"/>
    </mc:Fallback>
  </mc:AlternateContent>
  <p:extLst>
    <p:ext uri="{3A86A75C-4F4B-4683-9AE1-C65F6400EC91}">
      <p14:laserTraceLst xmlns:p14="http://schemas.microsoft.com/office/powerpoint/2010/main">
        <p14:tracePtLst>
          <p14:tracePt t="1373" x="5486400" y="4438650"/>
          <p14:tracePt t="1384" x="5530850" y="4394200"/>
          <p14:tracePt t="1388" x="5568950" y="4362450"/>
          <p14:tracePt t="1395" x="5607050" y="4337050"/>
          <p14:tracePt t="1411" x="5664200" y="4292600"/>
          <p14:tracePt t="1428" x="5702300" y="4267200"/>
          <p14:tracePt t="1444" x="5721350" y="4260850"/>
          <p14:tracePt t="1461" x="5734050" y="4248150"/>
          <p14:tracePt t="1477" x="5746750" y="4248150"/>
          <p14:tracePt t="1515" x="5740400" y="4241800"/>
          <p14:tracePt t="1527" x="5670550" y="4229100"/>
          <p14:tracePt t="1544" x="5594350" y="4222750"/>
          <p14:tracePt t="1560" x="5505450" y="4210050"/>
          <p14:tracePt t="1577" x="5441950" y="4203700"/>
          <p14:tracePt t="1594" x="5384800" y="4191000"/>
          <p14:tracePt t="1610" x="5359400" y="4184650"/>
          <p14:tracePt t="1627" x="5340350" y="4171950"/>
          <p14:tracePt t="1644" x="5314950" y="4165600"/>
          <p14:tracePt t="1661" x="5295900" y="4140200"/>
          <p14:tracePt t="1677" x="5270500" y="4095750"/>
          <p14:tracePt t="1694" x="5251450" y="4070350"/>
          <p14:tracePt t="1711" x="5245100" y="4064000"/>
          <p14:tracePt t="1727" x="5238750" y="4051300"/>
          <p14:tracePt t="1744" x="5232400" y="4051300"/>
          <p14:tracePt t="1782" x="5226050" y="4051300"/>
          <p14:tracePt t="1788" x="5219700" y="4051300"/>
          <p14:tracePt t="1813" x="5213350" y="4051300"/>
          <p14:tracePt t="1826" x="5207000" y="4051300"/>
          <p14:tracePt t="1850" x="5200650" y="4051300"/>
          <p14:tracePt t="1856" x="5194300" y="4051300"/>
          <p14:tracePt t="1872" x="5187950" y="4051300"/>
          <p14:tracePt t="1910" x="5181600" y="4051300"/>
          <p14:tracePt t="1916" x="5175250" y="4051300"/>
          <p14:tracePt t="1933" x="5168900" y="4051300"/>
          <p14:tracePt t="1945" x="5130800" y="4057650"/>
          <p14:tracePt t="1961" x="5067300" y="4064000"/>
          <p14:tracePt t="1977" x="4978400" y="4070350"/>
          <p14:tracePt t="1994" x="4914900" y="4089400"/>
          <p14:tracePt t="2010" x="4864100" y="4089400"/>
          <p14:tracePt t="2026" x="4813300" y="4089400"/>
          <p14:tracePt t="2043" x="4794250" y="4089400"/>
          <p14:tracePt t="2060" x="4781550" y="4089400"/>
          <p14:tracePt t="2076" x="4775200" y="4089400"/>
          <p14:tracePt t="2093" x="4768850" y="4089400"/>
          <p14:tracePt t="2369" x="4730750" y="4089400"/>
          <p14:tracePt t="2377" x="4686300" y="4064000"/>
          <p14:tracePt t="2386" x="4616450" y="4019550"/>
          <p14:tracePt t="2393" x="4546600" y="3962400"/>
          <p14:tracePt t="2410" x="4387850" y="3848100"/>
          <p14:tracePt t="2428" x="4140200" y="3676650"/>
          <p14:tracePt t="2443" x="4038600" y="3556000"/>
          <p14:tracePt t="2461" x="3937000" y="3441700"/>
          <p14:tracePt t="2476" x="3873500" y="3365500"/>
          <p14:tracePt t="2493" x="3816350" y="3295650"/>
          <p14:tracePt t="2510" x="3740150" y="3181350"/>
          <p14:tracePt t="2526" x="3695700" y="3092450"/>
          <p14:tracePt t="2543" x="3651250" y="2997200"/>
          <p14:tracePt t="2560" x="3619500" y="2895600"/>
          <p14:tracePt t="2577" x="3581400" y="2787650"/>
          <p14:tracePt t="2593" x="3562350" y="2711450"/>
          <p14:tracePt t="2610" x="3543300" y="2628900"/>
          <p14:tracePt t="2626" x="3536950" y="2552700"/>
          <p14:tracePt t="2644" x="3524250" y="2432050"/>
          <p14:tracePt t="2659" x="3524250" y="2374900"/>
          <p14:tracePt t="2677" x="3524250" y="2336800"/>
          <p14:tracePt t="2693" x="3524250" y="2298700"/>
          <p14:tracePt t="2711" x="3536950" y="2247900"/>
          <p14:tracePt t="2726" x="3543300" y="2222500"/>
          <p14:tracePt t="2743" x="3549650" y="2184400"/>
          <p14:tracePt t="2760" x="3562350" y="2152650"/>
          <p14:tracePt t="2777" x="3581400" y="2127250"/>
          <p14:tracePt t="2793" x="3625850" y="2082800"/>
          <p14:tracePt t="2809" x="3670300" y="2032000"/>
          <p14:tracePt t="2826" x="3765550" y="1962150"/>
          <p14:tracePt t="2843" x="3905250" y="1879600"/>
          <p14:tracePt t="2860" x="4133850" y="1771650"/>
          <p14:tracePt t="2876" x="4260850" y="1727200"/>
          <p14:tracePt t="2892" x="4413250" y="1670050"/>
          <p14:tracePt t="2909" x="4572000" y="1638300"/>
          <p14:tracePt t="2927" x="4737100" y="1606550"/>
          <p14:tracePt t="2943" x="4826000" y="1593850"/>
          <p14:tracePt t="2959" x="4978400" y="1581150"/>
          <p14:tracePt t="2976" x="5168900" y="1574800"/>
          <p14:tracePt t="2993" x="5518150" y="1555750"/>
          <p14:tracePt t="3009" x="5822950" y="1536700"/>
          <p14:tracePt t="3026" x="6089650" y="1524000"/>
          <p14:tracePt t="3042" x="6381750" y="1517650"/>
          <p14:tracePt t="3060" x="6604000" y="1504950"/>
          <p14:tracePt t="3076" x="6762750" y="1504950"/>
          <p14:tracePt t="3093" x="6915150" y="1517650"/>
          <p14:tracePt t="3109" x="7023100" y="1543050"/>
          <p14:tracePt t="3126" x="7112000" y="1562100"/>
          <p14:tracePt t="3142" x="7213600" y="1600200"/>
          <p14:tracePt t="3159" x="7239000" y="1606550"/>
          <p14:tracePt t="3176" x="7258050" y="1619250"/>
          <p14:tracePt t="3193" x="7264400" y="1619250"/>
          <p14:tracePt t="3209" x="7270750" y="1619250"/>
          <p14:tracePt t="3261" x="7264400" y="1619250"/>
          <p14:tracePt t="3269" x="7245350" y="1619250"/>
          <p14:tracePt t="3279" x="7194550" y="1619250"/>
          <p14:tracePt t="3292" x="6991350" y="1593850"/>
          <p14:tracePt t="3309" x="6819900" y="1555750"/>
          <p14:tracePt t="3325" x="6642100" y="1524000"/>
          <p14:tracePt t="3332" x="6521450" y="1504950"/>
          <p14:tracePt t="3343" x="6330950" y="1473200"/>
          <p14:tracePt t="3359" x="6178550" y="1435100"/>
          <p14:tracePt t="3375" x="5918200" y="1397000"/>
          <p14:tracePt t="3392" x="5715000" y="1377950"/>
          <p14:tracePt t="3410" x="5283200" y="1339850"/>
          <p14:tracePt t="3425" x="5029200" y="1320800"/>
          <p14:tracePt t="3442" x="4743450" y="1314450"/>
          <p14:tracePt t="3458" x="4540250" y="1314450"/>
          <p14:tracePt t="3477" x="4343400" y="1314450"/>
          <p14:tracePt t="3492" x="4184650" y="1314450"/>
          <p14:tracePt t="3509" x="4032250" y="1333500"/>
          <p14:tracePt t="3525" x="3924300" y="1346200"/>
          <p14:tracePt t="3542" x="3784600" y="1371600"/>
          <p14:tracePt t="3559" x="3556000" y="1435100"/>
          <p14:tracePt t="3575" x="3454400" y="1473200"/>
          <p14:tracePt t="3592" x="3397250" y="1498600"/>
          <p14:tracePt t="3608" x="3371850" y="1524000"/>
          <p14:tracePt t="3625" x="3340100" y="1549400"/>
          <p14:tracePt t="3642" x="3321050" y="1581150"/>
          <p14:tracePt t="3658" x="3302000" y="1644650"/>
          <p14:tracePt t="3675" x="3289300" y="1720850"/>
          <p14:tracePt t="3692" x="3276600" y="1835150"/>
          <p14:tracePt t="3708" x="3257550" y="1936750"/>
          <p14:tracePt t="3725" x="3257550" y="2032000"/>
          <p14:tracePt t="3742" x="3257550" y="2139950"/>
          <p14:tracePt t="3758" x="3257550" y="2286000"/>
          <p14:tracePt t="3774" x="3263900" y="2374900"/>
          <p14:tracePt t="3791" x="3270250" y="2463800"/>
          <p14:tracePt t="3807" x="3282950" y="2533650"/>
          <p14:tracePt t="3824" x="3289300" y="2616200"/>
          <p14:tracePt t="3827" x="3295650" y="2654300"/>
          <p14:tracePt t="3841" x="3308350" y="2730500"/>
          <p14:tracePt t="3857" x="3327400" y="2832100"/>
          <p14:tracePt t="3875" x="3352800" y="2940050"/>
          <p14:tracePt t="3891" x="3371850" y="3022600"/>
          <p14:tracePt t="3908" x="3403600" y="3155950"/>
          <p14:tracePt t="3924" x="3435350" y="3251200"/>
          <p14:tracePt t="3941" x="3479800" y="3359150"/>
          <p14:tracePt t="3957" x="3530600" y="3454400"/>
          <p14:tracePt t="3974" x="3600450" y="3556000"/>
          <p14:tracePt t="3991" x="3651250" y="3625850"/>
          <p14:tracePt t="4007" x="3714750" y="3708400"/>
          <p14:tracePt t="4024" x="3803650" y="3797300"/>
          <p14:tracePt t="4041" x="3994150" y="3968750"/>
          <p14:tracePt t="4057" x="4108450" y="4032250"/>
          <p14:tracePt t="4074" x="4222750" y="4102100"/>
          <p14:tracePt t="4090" x="4343400" y="4152900"/>
          <p14:tracePt t="4108" x="4559300" y="4241800"/>
          <p14:tracePt t="4124" x="4679950" y="4298950"/>
          <p14:tracePt t="4141" x="4845050" y="4362450"/>
          <p14:tracePt t="4157" x="5016500" y="4394200"/>
          <p14:tracePt t="4175" x="5181600" y="4432300"/>
          <p14:tracePt t="4190" x="5232400" y="4445000"/>
          <p14:tracePt t="4207" x="5264150" y="4451350"/>
          <p14:tracePt t="4224" x="5283200" y="4457700"/>
          <p14:tracePt t="4240" x="5295900" y="4457700"/>
          <p14:tracePt t="4257" x="5302250" y="4457700"/>
          <p14:tracePt t="4290" x="5302250" y="4464050"/>
          <p14:tracePt t="4331" x="5289550" y="4470400"/>
          <p14:tracePt t="4339" x="5232400" y="4483100"/>
          <p14:tracePt t="4347" x="5149850" y="4502150"/>
          <p14:tracePt t="4357" x="5060950" y="4521200"/>
          <p14:tracePt t="4374" x="4902200" y="4546600"/>
          <p14:tracePt t="4391" x="4578350" y="4572000"/>
          <p14:tracePt t="4407" x="4419600" y="4578350"/>
          <p14:tracePt t="4424" x="4248150" y="4578350"/>
          <p14:tracePt t="4440" x="4057650" y="4578350"/>
          <p14:tracePt t="4457" x="3867150" y="4546600"/>
          <p14:tracePt t="4473" x="3759200" y="4502150"/>
          <p14:tracePt t="4490" x="3651250" y="4457700"/>
          <p14:tracePt t="4507" x="3543300" y="4406900"/>
          <p14:tracePt t="4524" x="3454400" y="4337050"/>
          <p14:tracePt t="4540" x="3397250" y="4286250"/>
          <p14:tracePt t="4557" x="3333750" y="4210050"/>
          <p14:tracePt t="4573" x="3270250" y="4095750"/>
          <p14:tracePt t="4590" x="3206750" y="4000500"/>
          <p14:tracePt t="4607" x="3086100" y="3816350"/>
          <p14:tracePt t="4623" x="2997200" y="3676650"/>
          <p14:tracePt t="4640" x="2901950" y="3562350"/>
          <p14:tracePt t="4656" x="2832100" y="3467100"/>
          <p14:tracePt t="4673" x="2679700" y="3276600"/>
          <p14:tracePt t="4690" x="2571750" y="3143250"/>
          <p14:tracePt t="4706" x="2489200" y="3022600"/>
          <p14:tracePt t="4723" x="2425700" y="2927350"/>
          <p14:tracePt t="4740" x="2355850" y="2774950"/>
          <p14:tracePt t="4756" x="2324100" y="2647950"/>
          <p14:tracePt t="4773" x="2298700" y="2514600"/>
          <p14:tracePt t="4789" x="2286000" y="2425700"/>
          <p14:tracePt t="4807" x="2286000" y="2254250"/>
          <p14:tracePt t="4823" x="2292350" y="2114550"/>
          <p14:tracePt t="4840" x="2311400" y="2019300"/>
          <p14:tracePt t="4856" x="2324100" y="1936750"/>
          <p14:tracePt t="4874" x="2374900" y="1816100"/>
          <p14:tracePt t="4889" x="2444750" y="1695450"/>
          <p14:tracePt t="4906" x="2546350" y="1536700"/>
          <p14:tracePt t="4923" x="2667000" y="1409700"/>
          <p14:tracePt t="4939" x="2851150" y="1270000"/>
          <p14:tracePt t="4956" x="3035300" y="1136650"/>
          <p14:tracePt t="4973" x="3130550" y="1073150"/>
          <p14:tracePt t="4989" x="3187700" y="1028700"/>
          <p14:tracePt t="5007" x="3263900" y="1022350"/>
          <p14:tracePt t="5023" x="3403600" y="1022350"/>
          <p14:tracePt t="5039" x="3562350" y="1041400"/>
          <p14:tracePt t="5056" x="3790950" y="1085850"/>
          <p14:tracePt t="5073" x="4089400" y="1149350"/>
          <p14:tracePt t="5089" x="4603750" y="1238250"/>
          <p14:tracePt t="5105" x="4895850" y="1276350"/>
          <p14:tracePt t="5122" x="5270500" y="1327150"/>
          <p14:tracePt t="5139" x="5537200" y="1346200"/>
          <p14:tracePt t="5156" x="5969000" y="1428750"/>
          <p14:tracePt t="5172" x="6159500" y="1466850"/>
          <p14:tracePt t="5189" x="6292850" y="1504950"/>
          <p14:tracePt t="5206" x="6381750" y="1524000"/>
          <p14:tracePt t="5222" x="6451600" y="1543050"/>
          <p14:tracePt t="5239" x="6464300" y="1549400"/>
          <p14:tracePt t="5255" x="6477000" y="1555750"/>
          <p14:tracePt t="5272" x="6483350" y="1562100"/>
          <p14:tracePt t="5305" x="6483350" y="1581150"/>
          <p14:tracePt t="5322" x="6464300" y="1587500"/>
          <p14:tracePt t="5339" x="6445250" y="1600200"/>
          <p14:tracePt t="5357" x="6318250" y="1587500"/>
          <p14:tracePt t="5373" x="6102350" y="1555750"/>
          <p14:tracePt t="5389" x="5899150" y="1498600"/>
          <p14:tracePt t="5406" x="5581650" y="1435100"/>
          <p14:tracePt t="5422" x="5372100" y="1416050"/>
          <p14:tracePt t="5439" x="5054600" y="1403350"/>
          <p14:tracePt t="5456" x="4864100" y="1403350"/>
          <p14:tracePt t="5472" x="4673600" y="1403350"/>
          <p14:tracePt t="5489" x="4413250" y="1403350"/>
          <p14:tracePt t="5507" x="4159250" y="1403350"/>
          <p14:tracePt t="5522" x="3968750" y="1409700"/>
          <p14:tracePt t="5539" x="3829050" y="1435100"/>
          <p14:tracePt t="5556" x="3727450" y="1460500"/>
          <p14:tracePt t="5572" x="3632200" y="1504950"/>
          <p14:tracePt t="5588" x="3581400" y="1530350"/>
          <p14:tracePt t="5605" x="3543300" y="1549400"/>
          <p14:tracePt t="5621" x="3511550" y="1574800"/>
          <p14:tracePt t="5638" x="3486150" y="1600200"/>
          <p14:tracePt t="5654" x="3435350" y="1644650"/>
          <p14:tracePt t="5671" x="3397250" y="1689100"/>
          <p14:tracePt t="5688" x="3359150" y="1746250"/>
          <p14:tracePt t="5705" x="3314700" y="1809750"/>
          <p14:tracePt t="5721" x="3263900" y="1930400"/>
          <p14:tracePt t="5738" x="3232150" y="2000250"/>
          <p14:tracePt t="5755" x="3206750" y="2051050"/>
          <p14:tracePt t="5772" x="3194050" y="2101850"/>
          <p14:tracePt t="5789" x="3168650" y="2197100"/>
          <p14:tracePt t="5805" x="3168650" y="2273300"/>
          <p14:tracePt t="5823" x="3168650" y="2355850"/>
          <p14:tracePt t="5830" x="3168650" y="2400300"/>
          <p14:tracePt t="5838" x="3168650" y="2432050"/>
          <p14:tracePt t="5856" x="3175000" y="2546350"/>
          <p14:tracePt t="5872" x="3187700" y="2603500"/>
          <p14:tracePt t="5888" x="3194050" y="2673350"/>
          <p14:tracePt t="5905" x="3200400" y="2736850"/>
          <p14:tracePt t="5923" x="3232150" y="2876550"/>
          <p14:tracePt t="5938" x="3244850" y="2940050"/>
          <p14:tracePt t="5955" x="3276600" y="3035300"/>
          <p14:tracePt t="5971" x="3314700" y="3124200"/>
          <p14:tracePt t="5989" x="3378200" y="3276600"/>
          <p14:tracePt t="6005" x="3435350" y="3359150"/>
          <p14:tracePt t="6021" x="3479800" y="3435350"/>
          <p14:tracePt t="6038" x="3511550" y="3498850"/>
          <p14:tracePt t="6055" x="3556000" y="3562350"/>
          <p14:tracePt t="6071" x="3606800" y="3644900"/>
          <p14:tracePt t="6088" x="3638550" y="3689350"/>
          <p14:tracePt t="6104" x="3670300" y="3721100"/>
          <p14:tracePt t="6121" x="3721100" y="3759200"/>
          <p14:tracePt t="6138" x="3816350" y="3822700"/>
          <p14:tracePt t="6155" x="3879850" y="3873500"/>
          <p14:tracePt t="6171" x="3975100" y="3930650"/>
          <p14:tracePt t="6188" x="4114800" y="4006850"/>
          <p14:tracePt t="6205" x="4381500" y="4140200"/>
          <p14:tracePt t="6221" x="4495800" y="4203700"/>
          <p14:tracePt t="6238" x="4597400" y="4241800"/>
          <p14:tracePt t="6254" x="4699000" y="4286250"/>
          <p14:tracePt t="6271" x="4819650" y="4330700"/>
          <p14:tracePt t="6288" x="4857750" y="4349750"/>
          <p14:tracePt t="6304" x="4889500" y="4356100"/>
          <p14:tracePt t="6321" x="4895850" y="4362450"/>
          <p14:tracePt t="6327" x="4908550" y="4368800"/>
          <p14:tracePt t="6341" x="4914900" y="4368800"/>
          <p14:tracePt t="6355" x="4914900" y="4381500"/>
          <p14:tracePt t="6371" x="4927600" y="4381500"/>
          <p14:tracePt t="6404" x="4927600" y="4387850"/>
          <p14:tracePt t="6421" x="4927600" y="4394200"/>
          <p14:tracePt t="6547" x="4921250" y="4394200"/>
          <p14:tracePt t="6577" x="4914900" y="4394200"/>
          <p14:tracePt t="6615" x="4908550" y="4394200"/>
          <p14:tracePt t="6629" x="4902200" y="4394200"/>
          <p14:tracePt t="6704" x="4895850" y="4394200"/>
          <p14:tracePt t="6718" x="4889500" y="4394200"/>
          <p14:tracePt t="6743" x="4883150" y="4394200"/>
          <p14:tracePt t="6749" x="4864100" y="4400550"/>
          <p14:tracePt t="6757" x="4838700" y="4413250"/>
          <p14:tracePt t="6770" x="4819650" y="4425950"/>
          <p14:tracePt t="6787" x="4800600" y="4432300"/>
          <p14:tracePt t="6804" x="4787900" y="4445000"/>
          <p14:tracePt t="6820" x="4781550" y="4445000"/>
          <p14:tracePt t="6837" x="4768850" y="4457700"/>
          <p14:tracePt t="7157" x="4775200" y="4457700"/>
          <p14:tracePt t="7180" x="4781550" y="4457700"/>
          <p14:tracePt t="7187" x="4787900" y="4457700"/>
          <p14:tracePt t="7210" x="4794250" y="4457700"/>
          <p14:tracePt t="7232" x="4800600" y="4457700"/>
          <p14:tracePt t="7239" x="4806950" y="4457700"/>
          <p14:tracePt t="7257" x="4806950" y="4451350"/>
          <p14:tracePt t="7270" x="4813300" y="4438650"/>
          <p14:tracePt t="7286" x="4826000" y="4432300"/>
          <p14:tracePt t="7303" x="4826000" y="4419600"/>
          <p14:tracePt t="7320" x="4832350" y="4400550"/>
          <p14:tracePt t="7329" x="4832350" y="4394200"/>
          <p14:tracePt t="7338" x="4832350" y="4387850"/>
          <p14:tracePt t="7353" x="4832350" y="4381500"/>
          <p14:tracePt t="7370" x="4832350" y="4368800"/>
          <p14:tracePt t="7387" x="4832350" y="4356100"/>
          <p14:tracePt t="7403" x="4832350" y="4343400"/>
          <p14:tracePt t="7419" x="4845050" y="4330700"/>
          <p14:tracePt t="7436" x="4845050" y="4318000"/>
          <p14:tracePt t="7454" x="4851400" y="4298950"/>
          <p14:tracePt t="7469" x="4857750" y="4286250"/>
          <p14:tracePt t="7486" x="4857750" y="4279900"/>
          <p14:tracePt t="7503" x="4857750" y="4273550"/>
          <p14:tracePt t="7519" x="4857750" y="4267200"/>
          <p14:tracePt t="8124" x="4845050" y="4267200"/>
          <p14:tracePt t="8131" x="4813300" y="4267200"/>
          <p14:tracePt t="8141" x="4775200" y="4267200"/>
          <p14:tracePt t="8153" x="4654550" y="4254500"/>
          <p14:tracePt t="8169" x="4470400" y="4229100"/>
          <p14:tracePt t="8185" x="4273550" y="4210050"/>
          <p14:tracePt t="8202" x="4140200" y="4191000"/>
          <p14:tracePt t="8219" x="3987800" y="4171950"/>
          <p14:tracePt t="8235" x="3924300" y="4165600"/>
          <p14:tracePt t="8251" x="3829050" y="4152900"/>
          <p14:tracePt t="8268" x="3752850" y="4140200"/>
          <p14:tracePt t="8286" x="3670300" y="4114800"/>
          <p14:tracePt t="8302" x="3587750" y="4089400"/>
          <p14:tracePt t="8318" x="3530600" y="4083050"/>
          <p14:tracePt t="8325" x="3511550" y="4076700"/>
          <p14:tracePt t="8335" x="3486150" y="4076700"/>
          <p14:tracePt t="8351" x="3454400" y="4076700"/>
          <p14:tracePt t="8368" x="3384550" y="4076700"/>
          <p14:tracePt t="8385" x="3321050" y="4076700"/>
          <p14:tracePt t="8401" x="3251200" y="4076700"/>
          <p14:tracePt t="8418" x="3187700" y="4076700"/>
          <p14:tracePt t="8436" x="3079750" y="4076700"/>
          <p14:tracePt t="8451" x="3028950" y="4076700"/>
          <p14:tracePt t="8468" x="2984500" y="4076700"/>
          <p14:tracePt t="8485" x="2952750" y="4076700"/>
          <p14:tracePt t="8502" x="2921000" y="4076700"/>
          <p14:tracePt t="8518" x="2908300" y="4076700"/>
          <p14:tracePt t="8551" x="2901950" y="4076700"/>
          <p14:tracePt t="8889" x="2901950" y="4064000"/>
          <p14:tracePt t="8897" x="2901950" y="4044950"/>
          <p14:tracePt t="8906" x="2889250" y="4019550"/>
          <p14:tracePt t="8918" x="2889250" y="4000500"/>
          <p14:tracePt t="8935" x="2876550" y="3937000"/>
          <p14:tracePt t="8951" x="2876550" y="3892550"/>
          <p14:tracePt t="8967" x="2876550" y="3841750"/>
          <p14:tracePt t="8985" x="2876550" y="3771900"/>
          <p14:tracePt t="9000" x="2876550" y="3733800"/>
          <p14:tracePt t="9017" x="2876550" y="3702050"/>
          <p14:tracePt t="9034" x="2876550" y="3670300"/>
          <p14:tracePt t="9050" x="2876550" y="3651250"/>
          <p14:tracePt t="9068" x="2882900" y="3619500"/>
          <p14:tracePt t="9084" x="2882900" y="3594100"/>
          <p14:tracePt t="9100" x="2882900" y="3575050"/>
          <p14:tracePt t="9117" x="2882900" y="3562350"/>
          <p14:tracePt t="9135" x="2882900" y="3543300"/>
          <p14:tracePt t="9150" x="2882900" y="3530600"/>
          <p14:tracePt t="9167" x="2876550" y="3505200"/>
          <p14:tracePt t="9184" x="2863850" y="3486150"/>
          <p14:tracePt t="9201" x="2851150" y="3454400"/>
          <p14:tracePt t="9217" x="2851150" y="3435350"/>
          <p14:tracePt t="9234" x="2838450" y="3403600"/>
          <p14:tracePt t="9250" x="2819400" y="3378200"/>
          <p14:tracePt t="9268" x="2800350" y="3340100"/>
          <p14:tracePt t="9283" x="2781300" y="3327400"/>
          <p14:tracePt t="9300" x="2762250" y="3314700"/>
          <p14:tracePt t="9317" x="2736850" y="3302000"/>
          <p14:tracePt t="9333" x="2717800" y="3282950"/>
          <p14:tracePt t="9341" x="2705100" y="3276600"/>
          <p14:tracePt t="9350" x="2686050" y="3270250"/>
          <p14:tracePt t="9367" x="2667000" y="3263900"/>
          <p14:tracePt t="9383" x="2641600" y="3251200"/>
          <p14:tracePt t="9400" x="2616200" y="3244850"/>
          <p14:tracePt t="9417" x="2571750" y="3232150"/>
          <p14:tracePt t="9433" x="2533650" y="3232150"/>
          <p14:tracePt t="9450" x="2508250" y="3232150"/>
          <p14:tracePt t="9467" x="2482850" y="3232150"/>
          <p14:tracePt t="9484" x="2451100" y="3232150"/>
          <p14:tracePt t="9500" x="2432050" y="3232150"/>
          <p14:tracePt t="9517" x="2406650" y="3232150"/>
          <p14:tracePt t="9533" x="2381250" y="3232150"/>
          <p14:tracePt t="9550" x="2343150" y="3225800"/>
          <p14:tracePt t="9566" x="2317750" y="3225800"/>
          <p14:tracePt t="9583" x="2292350" y="3225800"/>
          <p14:tracePt t="9600" x="2266950" y="3225800"/>
          <p14:tracePt t="9618" x="2235200" y="3225800"/>
          <p14:tracePt t="9636" x="2203450" y="3225800"/>
          <p14:tracePt t="9649" x="2171700" y="3225800"/>
          <p14:tracePt t="9666" x="2133600" y="3232150"/>
          <p14:tracePt t="9683" x="2108200" y="3244850"/>
          <p14:tracePt t="9699" x="2070100" y="3257550"/>
          <p14:tracePt t="9716" x="2051050" y="3263900"/>
          <p14:tracePt t="9733" x="2025650" y="3270250"/>
          <p14:tracePt t="9749" x="2006600" y="3276600"/>
          <p14:tracePt t="9767" x="1987550" y="3302000"/>
          <p14:tracePt t="9783" x="1968500" y="3308350"/>
          <p14:tracePt t="9799" x="1955800" y="3321050"/>
          <p14:tracePt t="9816" x="1924050" y="3340100"/>
          <p14:tracePt t="9833" x="1873250" y="3359150"/>
          <p14:tracePt t="9849" x="1835150" y="3378200"/>
          <p14:tracePt t="9866" x="1797050" y="3390900"/>
          <p14:tracePt t="9883" x="1752600" y="3409950"/>
          <p14:tracePt t="9900" x="1708150" y="3416300"/>
          <p14:tracePt t="9916" x="1689100" y="3422650"/>
          <p14:tracePt t="9933" x="1663700" y="3435350"/>
          <p14:tracePt t="9949" x="1644650" y="3441700"/>
          <p14:tracePt t="9967" x="1625600" y="3448050"/>
          <p14:tracePt t="9982" x="1619250" y="3460750"/>
          <p14:tracePt t="9999" x="1593850" y="3473450"/>
          <p14:tracePt t="10016" x="1587500" y="3492500"/>
          <p14:tracePt t="10033" x="1568450" y="3498850"/>
          <p14:tracePt t="10049" x="1549400" y="3511550"/>
          <p14:tracePt t="10066" x="1543050" y="3517900"/>
          <p14:tracePt t="10082" x="1536700" y="3530600"/>
          <p14:tracePt t="10099" x="1530350" y="3536950"/>
          <p14:tracePt t="10116" x="1517650" y="3549650"/>
          <p14:tracePt t="10133" x="1517650" y="3556000"/>
          <p14:tracePt t="10149" x="1511300" y="3562350"/>
          <p14:tracePt t="10166" x="1498600" y="3568700"/>
          <p14:tracePt t="10183" x="1498600" y="3587750"/>
          <p14:tracePt t="10199" x="1498600" y="3600450"/>
          <p14:tracePt t="10215" x="1498600" y="3613150"/>
          <p14:tracePt t="10232" x="1492250" y="3625850"/>
          <p14:tracePt t="10249" x="1485900" y="3644900"/>
          <p14:tracePt t="10265" x="1479550" y="3657600"/>
          <p14:tracePt t="10282" x="1473200" y="3670300"/>
          <p14:tracePt t="10299" x="1460500" y="3689350"/>
          <p14:tracePt t="10317" x="1435100" y="3714750"/>
          <p14:tracePt t="10324" x="1428750" y="3721100"/>
          <p14:tracePt t="10333" x="1422400" y="3727450"/>
          <p14:tracePt t="10348" x="1409700" y="3733800"/>
          <p14:tracePt t="10365" x="1397000" y="3740150"/>
          <p14:tracePt t="10382" x="1384300" y="3746500"/>
          <p14:tracePt t="10399" x="1352550" y="3746500"/>
          <p14:tracePt t="10415" x="1320800" y="3746500"/>
          <p14:tracePt t="10432" x="1295400" y="3746500"/>
          <p14:tracePt t="10448" x="1257300" y="3746500"/>
          <p14:tracePt t="10465" x="1206500" y="3740150"/>
          <p14:tracePt t="10482" x="1162050" y="3733800"/>
          <p14:tracePt t="10498" x="1130300" y="3727450"/>
          <p14:tracePt t="10515" x="1085850" y="3727450"/>
          <p14:tracePt t="10532" x="1022350" y="3721100"/>
          <p14:tracePt t="10548" x="990600" y="3721100"/>
          <p14:tracePt t="10565" x="965200" y="3721100"/>
          <p14:tracePt t="10582" x="946150" y="3721100"/>
          <p14:tracePt t="10599" x="920750" y="3721100"/>
          <p14:tracePt t="10615" x="908050" y="3721100"/>
          <p14:tracePt t="10632" x="889000" y="3721100"/>
          <p14:tracePt t="10648" x="869950" y="3727450"/>
          <p14:tracePt t="10666" x="825500" y="3733800"/>
          <p14:tracePt t="10681" x="793750" y="3733800"/>
          <p14:tracePt t="10698" x="781050" y="3740150"/>
          <p14:tracePt t="10715" x="768350" y="3740150"/>
          <p14:tracePt t="10732" x="755650" y="3740150"/>
          <p14:tracePt t="10765" x="742950" y="3746500"/>
          <p14:tracePt t="10781" x="723900" y="3765550"/>
          <p14:tracePt t="10798" x="698500" y="3790950"/>
          <p14:tracePt t="10815" x="647700" y="3854450"/>
          <p14:tracePt t="10831" x="622300" y="3886200"/>
          <p14:tracePt t="10848" x="596900" y="3924300"/>
          <p14:tracePt t="10864" x="577850" y="3962400"/>
          <p14:tracePt t="10882" x="552450" y="4006850"/>
          <p14:tracePt t="10898" x="546100" y="4038600"/>
          <p14:tracePt t="10914" x="533400" y="4108450"/>
          <p14:tracePt t="10931" x="514350" y="4191000"/>
          <p14:tracePt t="10949" x="514350" y="4305300"/>
          <p14:tracePt t="10965" x="514350" y="4394200"/>
          <p14:tracePt t="10981" x="514350" y="4451350"/>
          <p14:tracePt t="10998" x="514350" y="4514850"/>
          <p14:tracePt t="11015" x="514350" y="4610100"/>
          <p14:tracePt t="11031" x="514350" y="4667250"/>
          <p14:tracePt t="11048" x="520700" y="4711700"/>
          <p14:tracePt t="11064" x="533400" y="4756150"/>
          <p14:tracePt t="11082" x="546100" y="4813300"/>
          <p14:tracePt t="11098" x="552450" y="4845050"/>
          <p14:tracePt t="11114" x="558800" y="4876800"/>
          <p14:tracePt t="11131" x="571500" y="4895850"/>
          <p14:tracePt t="11147" x="571500" y="4908550"/>
          <p14:tracePt t="11164" x="596900" y="4940300"/>
          <p14:tracePt t="11181" x="615950" y="4972050"/>
          <p14:tracePt t="11198" x="654050" y="5010150"/>
          <p14:tracePt t="11214" x="698500" y="5054600"/>
          <p14:tracePt t="11231" x="781050" y="5111750"/>
          <p14:tracePt t="11248" x="844550" y="5143500"/>
          <p14:tracePt t="11264" x="927100" y="5181600"/>
          <p14:tracePt t="11280" x="1041400" y="5213350"/>
          <p14:tracePt t="11298" x="1206500" y="5245100"/>
          <p14:tracePt t="11314" x="1295400" y="5270500"/>
          <p14:tracePt t="11322" x="1339850" y="5276850"/>
          <p14:tracePt t="11330" x="1397000" y="5283200"/>
          <p14:tracePt t="11348" x="1524000" y="5289550"/>
          <p14:tracePt t="11365" x="1689100" y="5308600"/>
          <p14:tracePt t="11380" x="1733550" y="5314950"/>
          <p14:tracePt t="11397" x="1752600" y="5321300"/>
          <p14:tracePt t="11414" x="1771650" y="5321300"/>
          <p14:tracePt t="11431" x="1784350" y="5321300"/>
          <p14:tracePt t="11448" x="1790700" y="5321300"/>
          <p14:tracePt t="11480" x="1803400" y="5321300"/>
          <p14:tracePt t="11498" x="1835150" y="5314950"/>
          <p14:tracePt t="11515" x="1847850" y="5308600"/>
          <p14:tracePt t="11531" x="1936750" y="5276850"/>
          <p14:tracePt t="11547" x="1993900" y="5264150"/>
          <p14:tracePt t="11565" x="2095500" y="5226050"/>
          <p14:tracePt t="11580" x="2120900" y="5219700"/>
          <p14:tracePt t="11596" x="2133600" y="5213350"/>
          <p14:tracePt t="11613" x="2139950" y="5213350"/>
          <p14:tracePt t="11629" x="2146300" y="5207000"/>
          <p14:tracePt t="11646" x="2152650" y="5207000"/>
          <p14:tracePt t="11663" x="2159000" y="5200650"/>
          <p14:tracePt t="11679" x="2165350" y="5194300"/>
          <p14:tracePt t="11696" x="2171700" y="5181600"/>
          <p14:tracePt t="11713" x="2184400" y="5149850"/>
          <p14:tracePt t="11730" x="2190750" y="5137150"/>
          <p14:tracePt t="11746" x="2203450" y="5130800"/>
          <p14:tracePt t="11763" x="2203450" y="5124450"/>
          <p14:tracePt t="11781" x="2203450" y="5111750"/>
          <p14:tracePt t="11796" x="2203450" y="5092700"/>
          <p14:tracePt t="11813" x="2203450" y="5041900"/>
          <p14:tracePt t="11830" x="2190750" y="4953000"/>
          <p14:tracePt t="11847" x="2171700" y="4826000"/>
          <p14:tracePt t="11863" x="2139950" y="4451350"/>
          <p14:tracePt t="11880" x="2139950" y="4267200"/>
          <p14:tracePt t="11896" x="2159000" y="4064000"/>
          <p14:tracePt t="11913" x="2184400" y="3879850"/>
          <p14:tracePt t="11930" x="2203450" y="3740150"/>
          <p14:tracePt t="11947" x="2209800" y="3670300"/>
          <p14:tracePt t="11963" x="2209800" y="3613150"/>
          <p14:tracePt t="11995" x="2209800" y="3530600"/>
          <p14:tracePt t="12012" x="2216150" y="3511550"/>
          <p14:tracePt t="12029" x="2228850" y="3486150"/>
          <p14:tracePt t="12045" x="2260600" y="3467100"/>
          <p14:tracePt t="12062" x="2355850" y="3397250"/>
          <p14:tracePt t="12079" x="2425700" y="3365500"/>
          <p14:tracePt t="12096" x="2489200" y="3340100"/>
          <p14:tracePt t="12112" x="2546350" y="3327400"/>
          <p14:tracePt t="12130" x="2667000" y="3302000"/>
          <p14:tracePt t="12146" x="2749550" y="3302000"/>
          <p14:tracePt t="12163" x="2813050" y="3321050"/>
          <p14:tracePt t="12179" x="2857500" y="3340100"/>
          <p14:tracePt t="12197" x="2914650" y="3378200"/>
          <p14:tracePt t="12213" x="2952750" y="3422650"/>
          <p14:tracePt t="12229" x="3003550" y="3492500"/>
          <p14:tracePt t="12246" x="3028950" y="3543300"/>
          <p14:tracePt t="12262" x="3054350" y="3581400"/>
          <p14:tracePt t="12279" x="3067050" y="3613150"/>
          <p14:tracePt t="12296" x="3073400" y="3625850"/>
          <p14:tracePt t="12312" x="3073400" y="3644900"/>
          <p14:tracePt t="12332" x="3073400" y="3651250"/>
          <p14:tracePt t="12349" x="3073400" y="3657600"/>
          <p14:tracePt t="12666" x="3124200" y="3644900"/>
          <p14:tracePt t="12673" x="3232150" y="3619500"/>
          <p14:tracePt t="12682" x="3371850" y="3587750"/>
          <p14:tracePt t="12696" x="3663950" y="3581400"/>
          <p14:tracePt t="12712" x="4038600" y="3613150"/>
          <p14:tracePt t="12728" x="4483100" y="3714750"/>
          <p14:tracePt t="12745" x="4997450" y="3917950"/>
          <p14:tracePt t="12763" x="5410200" y="4133850"/>
          <p14:tracePt t="12779" x="5575300" y="4235450"/>
          <p14:tracePt t="12795" x="5689600" y="4305300"/>
          <p14:tracePt t="12812" x="5746750" y="4349750"/>
          <p14:tracePt t="12818" x="5759450" y="4362450"/>
          <p14:tracePt t="12831" x="5765800" y="4368800"/>
          <p14:tracePt t="12845" x="5772150" y="4381500"/>
          <p14:tracePt t="12862" x="5784850" y="4387850"/>
          <p14:tracePt t="12878" x="5791200" y="4394200"/>
          <p14:tracePt t="12896" x="5797550" y="4400550"/>
          <p14:tracePt t="12911" x="5803900" y="4400550"/>
          <p14:tracePt t="12956" x="5810250" y="4400550"/>
          <p14:tracePt t="12965" x="5810250" y="4394200"/>
          <p14:tracePt t="12978" x="5822950" y="4362450"/>
          <p14:tracePt t="12995" x="5835650" y="4235450"/>
          <p14:tracePt t="13011" x="5861050" y="4089400"/>
          <p14:tracePt t="13028" x="5886450" y="3956050"/>
          <p14:tracePt t="13045" x="5918200" y="3822700"/>
          <p14:tracePt t="13061" x="5924550" y="3733800"/>
          <p14:tracePt t="13078" x="5930900" y="3663950"/>
          <p14:tracePt t="13096" x="5924550" y="3562350"/>
          <p14:tracePt t="13112" x="5899150" y="3511550"/>
          <p14:tracePt t="13128" x="5835650" y="3460750"/>
          <p14:tracePt t="13145" x="5740400" y="3397250"/>
          <p14:tracePt t="13161" x="5645150" y="3346450"/>
          <p14:tracePt t="13179" x="5461000" y="3270250"/>
          <p14:tracePt t="13194" x="5302250" y="3206750"/>
          <p14:tracePt t="13211" x="5156200" y="3162300"/>
          <p14:tracePt t="13228" x="5048250" y="3130550"/>
          <p14:tracePt t="13246" x="4832350" y="3098800"/>
          <p14:tracePt t="13261" x="4711700" y="3092450"/>
          <p14:tracePt t="13278" x="4635500" y="3086100"/>
          <p14:tracePt t="13295" x="4584700" y="3079750"/>
          <p14:tracePt t="13312" x="4540250" y="3079750"/>
          <p14:tracePt t="13328" x="4521200" y="3079750"/>
          <p14:tracePt t="13334" x="4508500" y="3079750"/>
          <p14:tracePt t="13344" x="4502150" y="3079750"/>
          <p14:tracePt t="13361" x="4483100" y="3079750"/>
          <p14:tracePt t="13378" x="4451350" y="3079750"/>
          <p14:tracePt t="13394" x="4425950" y="3079750"/>
          <p14:tracePt t="13411" x="4394200" y="3079750"/>
          <p14:tracePt t="13427" x="4375150" y="3079750"/>
          <p14:tracePt t="13444" x="4356100" y="3079750"/>
          <p14:tracePt t="13461" x="4324350" y="3079750"/>
          <p14:tracePt t="13478" x="4311650" y="3086100"/>
          <p14:tracePt t="13494" x="4298950" y="3098800"/>
          <p14:tracePt t="13513" x="4286250" y="3105150"/>
          <p14:tracePt t="13528" x="4273550" y="3111500"/>
          <p14:tracePt t="13561" x="4267200" y="3111500"/>
          <p14:tracePt t="13578" x="4260850" y="3111500"/>
          <p14:tracePt t="13625" x="4260850" y="3117850"/>
          <p14:tracePt t="13649" x="4260850" y="3124200"/>
          <p14:tracePt t="13656" x="4248150" y="3136900"/>
          <p14:tracePt t="13665" x="4241800" y="3143250"/>
          <p14:tracePt t="13677" x="4222750" y="3181350"/>
          <p14:tracePt t="13694" x="4197350" y="3244850"/>
          <p14:tracePt t="13710" x="4152900" y="3308350"/>
          <p14:tracePt t="13728" x="4108450" y="3378200"/>
          <p14:tracePt t="13744" x="4032250" y="3467100"/>
          <p14:tracePt t="13760" x="3981450" y="3524250"/>
          <p14:tracePt t="13778" x="3956050" y="3562350"/>
          <p14:tracePt t="13794" x="3937000" y="3581400"/>
          <p14:tracePt t="13810" x="3917950" y="3594100"/>
          <p14:tracePt t="13827" x="3911600" y="3600450"/>
          <p14:tracePt t="13843" x="3905250" y="3613150"/>
          <p14:tracePt t="13860" x="3892550" y="3613150"/>
          <p14:tracePt t="13878" x="3854450" y="3613150"/>
          <p14:tracePt t="13893" x="3822700" y="3600450"/>
          <p14:tracePt t="13910" x="3771900" y="3581400"/>
          <p14:tracePt t="13927" x="3727450" y="3562350"/>
          <p14:tracePt t="13944" x="3670300" y="3511550"/>
          <p14:tracePt t="13960" x="3619500" y="3441700"/>
          <p14:tracePt t="13977" x="3581400" y="3340100"/>
          <p14:tracePt t="13993" x="3549650" y="3238500"/>
          <p14:tracePt t="14011" x="3549650" y="3149600"/>
          <p14:tracePt t="14027" x="3556000" y="3111500"/>
          <p14:tracePt t="14043" x="3568700" y="3086100"/>
          <p14:tracePt t="14060" x="3575050" y="3067050"/>
          <p14:tracePt t="14077" x="3600450" y="3041650"/>
          <p14:tracePt t="14093" x="3613150" y="3028950"/>
          <p14:tracePt t="14110" x="3632200" y="3009900"/>
          <p14:tracePt t="14127" x="3644900" y="2978150"/>
          <p14:tracePt t="14143" x="3676650" y="2914650"/>
          <p14:tracePt t="14160" x="3714750" y="2800350"/>
          <p14:tracePt t="14177" x="3746500" y="2717800"/>
          <p14:tracePt t="14193" x="3765550" y="2660650"/>
          <p14:tracePt t="14210" x="3778250" y="2609850"/>
          <p14:tracePt t="14228" x="3784600" y="2527300"/>
          <p14:tracePt t="14243" x="3784600" y="2470150"/>
          <p14:tracePt t="14260" x="3771900" y="2425700"/>
          <p14:tracePt t="14277" x="3759200" y="2374900"/>
          <p14:tracePt t="14293" x="3733800" y="2311400"/>
          <p14:tracePt t="14309" x="3708400" y="2286000"/>
          <p14:tracePt t="14326" x="3663950" y="2247900"/>
          <p14:tracePt t="14333" x="3625850" y="2228850"/>
          <p14:tracePt t="14343" x="3587750" y="2209800"/>
          <p14:tracePt t="14360" x="3492500" y="2159000"/>
          <p14:tracePt t="14377" x="3448050" y="2133600"/>
          <p14:tracePt t="14393" x="3409950" y="2108200"/>
          <p14:tracePt t="14409" x="3371850" y="2089150"/>
          <p14:tracePt t="14427" x="3340100" y="2063750"/>
          <p14:tracePt t="14443" x="3321050" y="2038350"/>
          <p14:tracePt t="14459" x="3295650" y="2006600"/>
          <p14:tracePt t="14476" x="3270250" y="1968500"/>
          <p14:tracePt t="14493" x="3251200" y="1930400"/>
          <p14:tracePt t="14509" x="3232150" y="1873250"/>
          <p14:tracePt t="14526" x="3225800" y="1841500"/>
          <p14:tracePt t="14546" x="3219450" y="1797050"/>
          <p14:tracePt t="14559" x="3219450" y="1784350"/>
          <p14:tracePt t="14576" x="3219450" y="1739900"/>
          <p14:tracePt t="14592" x="3219450" y="1714500"/>
          <p14:tracePt t="14609" x="3251200" y="1651000"/>
          <p14:tracePt t="14626" x="3302000" y="1574800"/>
          <p14:tracePt t="14643" x="3365500" y="1492250"/>
          <p14:tracePt t="14659" x="3429000" y="1441450"/>
          <p14:tracePt t="14676" x="3524250" y="1397000"/>
          <p14:tracePt t="14692" x="3568700" y="1377950"/>
          <p14:tracePt t="14710" x="3600450" y="1358900"/>
          <p14:tracePt t="14726" x="3606800" y="1352550"/>
          <p14:tracePt t="14742" x="3619500" y="1352550"/>
          <p14:tracePt t="14759" x="3625850" y="1352550"/>
          <p14:tracePt t="14777" x="3638550" y="1352550"/>
          <p14:tracePt t="14792" x="3651250" y="1352550"/>
          <p14:tracePt t="14809" x="3683000" y="1371600"/>
          <p14:tracePt t="14826" x="3714750" y="1397000"/>
          <p14:tracePt t="14831" x="3740150" y="1409700"/>
          <p14:tracePt t="14842" x="3771900" y="1435100"/>
          <p14:tracePt t="14859" x="3917950" y="1543050"/>
          <p14:tracePt t="14876" x="4032250" y="1612900"/>
          <p14:tracePt t="14892" x="4108450" y="1657350"/>
          <p14:tracePt t="14909" x="4171950" y="1695450"/>
          <p14:tracePt t="14926" x="4260850" y="1746250"/>
          <p14:tracePt t="14942" x="4330700" y="1771650"/>
          <p14:tracePt t="14959" x="4406900" y="1809750"/>
          <p14:tracePt t="14975" x="4476750" y="1847850"/>
          <p14:tracePt t="14992" x="4622800" y="1898650"/>
          <p14:tracePt t="15008" x="4724400" y="1930400"/>
          <p14:tracePt t="15025" x="4775200" y="1943100"/>
          <p14:tracePt t="15041" x="4794250" y="1949450"/>
          <p14:tracePt t="15058" x="4813300" y="1949450"/>
          <p14:tracePt t="15075" x="4819650" y="1949450"/>
          <p14:tracePt t="15091" x="4826000" y="1949450"/>
          <p14:tracePt t="15109" x="4832350" y="1949450"/>
          <p14:tracePt t="15126" x="5041900" y="1873250"/>
          <p14:tracePt t="15142" x="5289550" y="1752600"/>
          <p14:tracePt t="15158" x="5410200" y="1695450"/>
          <p14:tracePt t="15175" x="5486400" y="1657350"/>
          <p14:tracePt t="15192" x="5524500" y="1631950"/>
          <p14:tracePt t="15208" x="5543550" y="1612900"/>
          <p14:tracePt t="15225" x="5549900" y="1612900"/>
          <p14:tracePt t="15242" x="5562600" y="1606550"/>
          <p14:tracePt t="15258" x="5568950" y="1593850"/>
          <p14:tracePt t="15275" x="5810250" y="1530350"/>
          <p14:tracePt t="15291" x="5918200" y="1479550"/>
          <p14:tracePt t="15308" x="5956300" y="1466850"/>
          <p14:tracePt t="15314" x="5969000" y="1460500"/>
          <p14:tracePt t="15325" x="5975350" y="1460500"/>
          <p14:tracePt t="15342" x="5988050" y="1447800"/>
          <p14:tracePt t="15358" x="5994400" y="1441450"/>
          <p14:tracePt t="15374" x="6000750" y="1441450"/>
          <p14:tracePt t="15391" x="6045200" y="1435100"/>
          <p14:tracePt t="15408" x="6184900" y="1422400"/>
          <p14:tracePt t="15425" x="6273800" y="1416050"/>
          <p14:tracePt t="15441" x="6381750" y="1409700"/>
          <p14:tracePt t="15458" x="6445250" y="1409700"/>
          <p14:tracePt t="15476" x="6489700" y="1409700"/>
          <p14:tracePt t="15491" x="6496050" y="1409700"/>
          <p14:tracePt t="15508" x="6508750" y="1409700"/>
          <p14:tracePt t="15524" x="6515100" y="1409700"/>
          <p14:tracePt t="15542" x="6527800" y="1409700"/>
          <p14:tracePt t="15558" x="6534150" y="1409700"/>
          <p14:tracePt t="15591" x="6546850" y="1422400"/>
          <p14:tracePt t="15608" x="6559550" y="1428750"/>
          <p14:tracePt t="15624" x="6597650" y="1460500"/>
          <p14:tracePt t="15641" x="6635750" y="1479550"/>
          <p14:tracePt t="15657" x="6673850" y="1498600"/>
          <p14:tracePt t="15674" x="6711950" y="1517650"/>
          <p14:tracePt t="15690" x="6769100" y="1543050"/>
          <p14:tracePt t="15707" x="6788150" y="1555750"/>
          <p14:tracePt t="15723" x="6807200" y="1555750"/>
          <p14:tracePt t="15740" x="6826250" y="1568450"/>
          <p14:tracePt t="15756" x="6838950" y="1574800"/>
          <p14:tracePt t="15774" x="6845300" y="1574800"/>
          <p14:tracePt t="15807" x="6858000" y="1574800"/>
          <p14:tracePt t="15841" x="6864350" y="1587500"/>
          <p14:tracePt t="15857" x="6889750" y="1600200"/>
          <p14:tracePt t="15874" x="6915150" y="1612900"/>
          <p14:tracePt t="15892" x="6953250" y="1631950"/>
          <p14:tracePt t="15908" x="6978650" y="1644650"/>
          <p14:tracePt t="15924" x="6997700" y="1644650"/>
          <p14:tracePt t="15941" x="7016750" y="1651000"/>
          <p14:tracePt t="15959" x="7042150" y="1663700"/>
          <p14:tracePt t="15974" x="7054850" y="1663700"/>
          <p14:tracePt t="15990" x="7067550" y="1663700"/>
          <p14:tracePt t="16007" x="7073900" y="1663700"/>
          <p14:tracePt t="16040" x="7086600" y="1663700"/>
          <p14:tracePt t="16057" x="7092950" y="1663700"/>
          <p14:tracePt t="16376" x="7092950" y="1670050"/>
          <p14:tracePt t="16903" x="7092950" y="1676400"/>
          <p14:tracePt t="16918" x="7092950" y="1682750"/>
          <p14:tracePt t="16927" x="7092950" y="1689100"/>
          <p14:tracePt t="16949" x="7092950" y="1695450"/>
          <p14:tracePt t="16964" x="7092950" y="1701800"/>
          <p14:tracePt t="16973" x="7092950" y="1708150"/>
          <p14:tracePt t="16989" x="7086600" y="1720850"/>
          <p14:tracePt t="17007" x="7086600" y="1765300"/>
          <p14:tracePt t="17022" x="7086600" y="1809750"/>
          <p14:tracePt t="17038" x="7099300" y="1854200"/>
          <p14:tracePt t="17055" x="7105650" y="1917700"/>
          <p14:tracePt t="17071" x="7112000" y="1981200"/>
          <p14:tracePt t="17088" x="7137400" y="2095500"/>
          <p14:tracePt t="17105" x="7156450" y="2165350"/>
          <p14:tracePt t="17121" x="7169150" y="2235200"/>
          <p14:tracePt t="17138" x="7175500" y="2298700"/>
          <p14:tracePt t="17155" x="7188200" y="2413000"/>
          <p14:tracePt t="17172" x="7194550" y="2482850"/>
          <p14:tracePt t="17189" x="7200900" y="2565400"/>
          <p14:tracePt t="17205" x="7200900" y="2635250"/>
          <p14:tracePt t="17222" x="7200900" y="2762250"/>
          <p14:tracePt t="17239" x="7200900" y="2825750"/>
          <p14:tracePt t="17255" x="7200900" y="2882900"/>
          <p14:tracePt t="17272" x="7200900" y="2933700"/>
          <p14:tracePt t="17289" x="7200900" y="3009900"/>
          <p14:tracePt t="17305" x="7194550" y="3054350"/>
          <p14:tracePt t="17322" x="7188200" y="3111500"/>
          <p14:tracePt t="17329" x="7181850" y="3143250"/>
          <p14:tracePt t="17338" x="7175500" y="3168650"/>
          <p14:tracePt t="17357" x="7162800" y="3282950"/>
          <p14:tracePt t="17372" x="7131050" y="3371850"/>
          <p14:tracePt t="17388" x="7112000" y="3454400"/>
          <p14:tracePt t="17405" x="7092950" y="3511550"/>
          <p14:tracePt t="17422" x="7073900" y="3562350"/>
          <p14:tracePt t="17439" x="7035800" y="3663950"/>
          <p14:tracePt t="17455" x="7023100" y="3695700"/>
          <p14:tracePt t="17472" x="7016750" y="3714750"/>
          <p14:tracePt t="17488" x="7004050" y="3733800"/>
          <p14:tracePt t="17505" x="7004050" y="3746500"/>
          <p14:tracePt t="17521" x="7004050" y="3752850"/>
          <p14:tracePt t="17661" x="7004050" y="3733800"/>
          <p14:tracePt t="17966" x="6972300" y="3733800"/>
          <p14:tracePt t="17974" x="6927850" y="3733800"/>
          <p14:tracePt t="17989" x="6832600" y="3721100"/>
          <p14:tracePt t="18004" x="6762750" y="3702050"/>
          <p14:tracePt t="18021" x="6718300" y="3683000"/>
          <p14:tracePt t="18038" x="6680200" y="3663950"/>
          <p14:tracePt t="18055" x="6629400" y="3625850"/>
          <p14:tracePt t="18071" x="6597650" y="3606800"/>
          <p14:tracePt t="18087" x="6565900" y="3575050"/>
          <p14:tracePt t="18104" x="6521450" y="3517900"/>
          <p14:tracePt t="18121" x="6470650" y="3390900"/>
          <p14:tracePt t="18137" x="6451600" y="3321050"/>
          <p14:tracePt t="18154" x="6432550" y="3263900"/>
          <p14:tracePt t="18171" x="6426200" y="3225800"/>
          <p14:tracePt t="18188" x="6426200" y="3181350"/>
          <p14:tracePt t="18204" x="6426200" y="3155950"/>
          <p14:tracePt t="18221" x="6426200" y="3143250"/>
          <p14:tracePt t="18237" x="6426200" y="3136900"/>
          <p14:tracePt t="18529" x="6388100" y="3079750"/>
          <p14:tracePt t="18539" x="6324600" y="2997200"/>
          <p14:tracePt t="18544" x="6273800" y="2927350"/>
          <p14:tracePt t="18552" x="6203950" y="2857500"/>
          <p14:tracePt t="18569" x="6032500" y="2717800"/>
          <p14:tracePt t="18586" x="5873750" y="2609850"/>
          <p14:tracePt t="18602" x="5759450" y="2527300"/>
          <p14:tracePt t="18619" x="5632450" y="2432050"/>
          <p14:tracePt t="18636" x="5562600" y="2387600"/>
          <p14:tracePt t="18652" x="5505450" y="2355850"/>
          <p14:tracePt t="18669" x="5473700" y="2336800"/>
          <p14:tracePt t="18686" x="5441950" y="2317750"/>
          <p14:tracePt t="18703" x="5416550" y="2311400"/>
          <p14:tracePt t="18725" x="5384800" y="2305050"/>
          <p14:tracePt t="18737" x="5378450" y="2305050"/>
          <p14:tracePt t="18754" x="5359400" y="2298700"/>
          <p14:tracePt t="18770" x="5346700" y="2298700"/>
          <p14:tracePt t="18787" x="5340350" y="2298700"/>
          <p14:tracePt t="18803" x="5334000" y="2298700"/>
          <p14:tracePt t="18821" x="5327650" y="2286000"/>
          <p14:tracePt t="18828" x="5327650" y="2279650"/>
          <p14:tracePt t="18853" x="5327650" y="2260600"/>
          <p14:tracePt t="18870" x="5327650" y="2247900"/>
          <p14:tracePt t="18888" x="5334000" y="2209800"/>
          <p14:tracePt t="18903" x="5346700" y="2190750"/>
          <p14:tracePt t="18920" x="5353050" y="2171700"/>
          <p14:tracePt t="18937" x="5359400" y="2139950"/>
          <p14:tracePt t="18953" x="5378450" y="2114550"/>
          <p14:tracePt t="18969" x="5403850" y="2057400"/>
          <p14:tracePt t="18986" x="5410200" y="2038350"/>
          <p14:tracePt t="19002" x="5410200" y="2025650"/>
          <p14:tracePt t="19019" x="5422900" y="2006600"/>
          <p14:tracePt t="19036" x="5429250" y="2000250"/>
          <p14:tracePt t="19052" x="5441950" y="1993900"/>
          <p14:tracePt t="19069" x="5448300" y="1987550"/>
          <p14:tracePt t="19085" x="5454650" y="1987550"/>
          <p14:tracePt t="19102" x="5467350" y="1987550"/>
          <p14:tracePt t="19119" x="5480050" y="1987550"/>
          <p14:tracePt t="19135" x="5499100" y="1987550"/>
          <p14:tracePt t="19152" x="5524500" y="1981200"/>
          <p14:tracePt t="19169" x="5594350" y="1974850"/>
          <p14:tracePt t="19185" x="5651500" y="1968500"/>
          <p14:tracePt t="19202" x="5708650" y="1968500"/>
          <p14:tracePt t="19219" x="5753100" y="1962150"/>
          <p14:tracePt t="19235" x="5784850" y="1962150"/>
          <p14:tracePt t="19252" x="5816600" y="1962150"/>
          <p14:tracePt t="19269" x="5835650" y="1962150"/>
          <p14:tracePt t="19285" x="5854700" y="1962150"/>
          <p14:tracePt t="19302" x="5880100" y="1949450"/>
          <p14:tracePt t="19318" x="5924550" y="1943100"/>
          <p14:tracePt t="19335" x="5975350" y="1930400"/>
          <p14:tracePt t="19351" x="6032500" y="1911350"/>
          <p14:tracePt t="19368" x="6076950" y="1898650"/>
          <p14:tracePt t="19385" x="6140450" y="1892300"/>
          <p14:tracePt t="19401" x="6172200" y="1885950"/>
          <p14:tracePt t="19418" x="6203950" y="1879600"/>
          <p14:tracePt t="19435" x="6242050" y="1873250"/>
          <p14:tracePt t="19452" x="6305550" y="1873250"/>
          <p14:tracePt t="19468" x="6362700" y="1866900"/>
          <p14:tracePt t="19485" x="6426200" y="1866900"/>
          <p14:tracePt t="19501" x="6489700" y="1866900"/>
          <p14:tracePt t="19518" x="6565900" y="1866900"/>
          <p14:tracePt t="19535" x="6597650" y="1866900"/>
          <p14:tracePt t="19551" x="6616700" y="1866900"/>
          <p14:tracePt t="19568" x="6635750" y="1866900"/>
          <p14:tracePt t="19585" x="6661150" y="1866900"/>
          <p14:tracePt t="19601" x="6673850" y="1866900"/>
          <p14:tracePt t="19618" x="6680200" y="1866900"/>
          <p14:tracePt t="19635" x="6686550" y="1866900"/>
          <p14:tracePt t="19653" x="6692900" y="1866900"/>
          <p14:tracePt t="19669" x="6692900" y="1873250"/>
          <p14:tracePt t="19685" x="6673850" y="1879600"/>
          <p14:tracePt t="19702" x="6502400" y="1892300"/>
          <p14:tracePt t="19719" x="6032500" y="1860550"/>
          <p14:tracePt t="19736" x="5200650" y="1739900"/>
          <p14:tracePt t="19752" x="4768850" y="1689100"/>
          <p14:tracePt t="19769" x="4464050" y="1651000"/>
          <p14:tracePt t="19785" x="4254500" y="1651000"/>
          <p14:tracePt t="19802" x="4070350" y="1651000"/>
          <p14:tracePt t="19819" x="3930650" y="1682750"/>
          <p14:tracePt t="19835" x="3790950" y="1714500"/>
          <p14:tracePt t="19852" x="3663950" y="1758950"/>
          <p14:tracePt t="19869" x="3505200" y="1828800"/>
          <p14:tracePt t="19885" x="3390900" y="1885950"/>
          <p14:tracePt t="19902" x="3276600" y="1968500"/>
          <p14:tracePt t="19918" x="3168650" y="2051050"/>
          <p14:tracePt t="19936" x="3016250" y="2228850"/>
          <p14:tracePt t="19952" x="2921000" y="2374900"/>
          <p14:tracePt t="19968" x="2813050" y="2540000"/>
          <p14:tracePt t="19985" x="2736850" y="2679700"/>
          <p14:tracePt t="20003" x="2641600" y="2863850"/>
          <p14:tracePt t="20018" x="2584450" y="2978150"/>
          <p14:tracePt t="20035" x="2533650" y="3079750"/>
          <p14:tracePt t="20051" x="2508250" y="3149600"/>
          <p14:tracePt t="20068" x="2489200" y="3213100"/>
          <p14:tracePt t="20085" x="2457450" y="3295650"/>
          <p14:tracePt t="20101" x="2444750" y="3352800"/>
          <p14:tracePt t="20118" x="2438400" y="3435350"/>
          <p14:tracePt t="20134" x="2425700" y="3511550"/>
          <p14:tracePt t="20152" x="2413000" y="3587750"/>
          <p14:tracePt t="20168" x="2413000" y="3632200"/>
          <p14:tracePt t="20185" x="2413000" y="3676650"/>
          <p14:tracePt t="20201" x="2400300" y="3746500"/>
          <p14:tracePt t="20219" x="2400300" y="3867150"/>
          <p14:tracePt t="20235" x="2393950" y="3924300"/>
          <p14:tracePt t="20251" x="2387600" y="3975100"/>
          <p14:tracePt t="20268" x="2387600" y="4000500"/>
          <p14:tracePt t="20285" x="2387600" y="4019550"/>
          <p14:tracePt t="20301" x="2387600" y="4025900"/>
          <p14:tracePt t="20317" x="2387600" y="4038600"/>
          <p14:tracePt t="20333" x="2387600" y="4044950"/>
          <p14:tracePt t="20569" x="2343150" y="4044950"/>
          <p14:tracePt t="20576" x="2279650" y="4064000"/>
          <p14:tracePt t="20584" x="2203450" y="4070350"/>
          <p14:tracePt t="20600" x="2051050" y="4102100"/>
          <p14:tracePt t="20617" x="1917700" y="4146550"/>
          <p14:tracePt t="20635" x="1771650" y="4216400"/>
          <p14:tracePt t="20650" x="1663700" y="4273550"/>
          <p14:tracePt t="20667" x="1568450" y="4318000"/>
          <p14:tracePt t="20684" x="1479550" y="4375150"/>
          <p14:tracePt t="20701" x="1377950" y="4438650"/>
          <p14:tracePt t="20717" x="1333500" y="4470400"/>
          <p14:tracePt t="20734" x="1295400" y="4502150"/>
          <p14:tracePt t="20751" x="1263650" y="4540250"/>
          <p14:tracePt t="20768" x="1219200" y="4584700"/>
          <p14:tracePt t="20783" x="1206500" y="4610100"/>
          <p14:tracePt t="20800" x="1187450" y="4629150"/>
          <p14:tracePt t="20818" x="1174750" y="4654550"/>
          <p14:tracePt t="20823" x="1174750" y="4667250"/>
          <p14:tracePt t="20834" x="1168400" y="4667250"/>
          <p14:tracePt t="20851" x="1155700" y="4679950"/>
          <p14:tracePt t="20867" x="1155700" y="4692650"/>
          <p14:tracePt t="20884" x="1155700" y="4699000"/>
          <p14:tracePt t="20917" x="1155700" y="4711700"/>
          <p14:tracePt t="20975" x="1155700" y="4718050"/>
          <p14:tracePt t="21221" x="1155700" y="4737100"/>
          <p14:tracePt t="21228" x="1155700" y="4762500"/>
          <p14:tracePt t="21237" x="1155700" y="4787900"/>
          <p14:tracePt t="21249" x="1155700" y="4813300"/>
          <p14:tracePt t="21266" x="1187450" y="4889500"/>
          <p14:tracePt t="21282" x="1263650" y="4946650"/>
          <p14:tracePt t="21299" x="1377950" y="5016500"/>
          <p14:tracePt t="21315" x="1511300" y="5067300"/>
          <p14:tracePt t="21320" x="1600200" y="5080000"/>
          <p14:tracePt t="21332" x="1758950" y="5124450"/>
          <p14:tracePt t="21348" x="1873250" y="5156200"/>
          <p14:tracePt t="21365" x="1962150" y="5181600"/>
          <p14:tracePt t="21382" x="2032000" y="5194300"/>
          <p14:tracePt t="21399" x="2127250" y="5219700"/>
          <p14:tracePt t="21416" x="2178050" y="5245100"/>
          <p14:tracePt t="21433" x="2216150" y="5257800"/>
          <p14:tracePt t="21450" x="2228850" y="5276850"/>
          <p14:tracePt t="21467" x="2241550" y="5289550"/>
          <p14:tracePt t="21483" x="2247900" y="5295900"/>
          <p14:tracePt t="21499" x="2254250" y="5308600"/>
          <p14:tracePt t="21516" x="2254250" y="5340350"/>
          <p14:tracePt t="21534" x="2222500" y="5384800"/>
          <p14:tracePt t="21549" x="2190750" y="5429250"/>
          <p14:tracePt t="21566" x="2152650" y="5467350"/>
          <p14:tracePt t="21582" x="2108200" y="5511800"/>
          <p14:tracePt t="21600" x="2051050" y="5562600"/>
          <p14:tracePt t="21616" x="1968500" y="5638800"/>
          <p14:tracePt t="21633" x="1911350" y="5683250"/>
          <p14:tracePt t="21649" x="1892300" y="5702300"/>
          <p14:tracePt t="21666" x="1866900" y="5715000"/>
          <p14:tracePt t="21682" x="1860550" y="5727700"/>
          <p14:tracePt t="21700" x="1847850" y="5727700"/>
          <p14:tracePt t="21732" x="1841500" y="5727700"/>
          <p14:tracePt t="21749" x="1835150" y="5727700"/>
          <p14:tracePt t="21974" x="1841500" y="5721350"/>
          <p14:tracePt t="21982" x="1860550" y="5708650"/>
          <p14:tracePt t="21990" x="1873250" y="5695950"/>
          <p14:tracePt t="21999" x="1885950" y="5683250"/>
          <p14:tracePt t="22016" x="1911350" y="5676900"/>
          <p14:tracePt t="22032" x="1943100" y="5664200"/>
          <p14:tracePt t="22048" x="1949450" y="5657850"/>
          <p14:tracePt t="22065" x="1955800" y="5657850"/>
          <p14:tracePt t="22097" x="1968500" y="5657850"/>
          <p14:tracePt t="22114" x="1981200" y="5651500"/>
          <p14:tracePt t="22131" x="1993900" y="5645150"/>
          <p14:tracePt t="22148" x="2019300" y="5638800"/>
          <p14:tracePt t="22166" x="2025650" y="5638800"/>
          <p14:tracePt t="22181" x="2038350" y="5638800"/>
          <p14:tracePt t="22271" x="2044700" y="5638800"/>
          <p14:tracePt t="22322" x="2051050" y="5638800"/>
          <p14:tracePt t="22360" x="2057400" y="5638800"/>
          <p14:tracePt t="22368" x="2063750" y="5638800"/>
          <p14:tracePt t="22376" x="2070100" y="5638800"/>
          <p14:tracePt t="22385" x="2095500" y="5626100"/>
          <p14:tracePt t="22399" x="2127250" y="5619750"/>
          <p14:tracePt t="22414" x="2203450" y="5600700"/>
          <p14:tracePt t="22431" x="2273300" y="5581650"/>
          <p14:tracePt t="22449" x="2438400" y="5549900"/>
          <p14:tracePt t="22464" x="2578100" y="5511800"/>
          <p14:tracePt t="22481" x="2692400" y="5480050"/>
          <p14:tracePt t="22498" x="2794000" y="5435600"/>
          <p14:tracePt t="22515" x="2978150" y="5346700"/>
          <p14:tracePt t="22531" x="3111500" y="5276850"/>
          <p14:tracePt t="22548" x="3225800" y="5219700"/>
          <p14:tracePt t="22564" x="3321050" y="5168900"/>
          <p14:tracePt t="22582" x="3486150" y="5099050"/>
          <p14:tracePt t="22598" x="3613150" y="5060950"/>
          <p14:tracePt t="22614" x="3714750" y="5029200"/>
          <p14:tracePt t="22631" x="3784600" y="4984750"/>
          <p14:tracePt t="22648" x="3848100" y="4953000"/>
          <p14:tracePt t="22664" x="3962400" y="4864100"/>
          <p14:tracePt t="22681" x="4019550" y="4826000"/>
          <p14:tracePt t="22698" x="4057650" y="4787900"/>
          <p14:tracePt t="22714" x="4083050" y="4762500"/>
          <p14:tracePt t="22731" x="4102100" y="4749800"/>
          <p14:tracePt t="22747" x="4108450" y="4743450"/>
          <p14:tracePt t="22764" x="4114800" y="4737100"/>
          <p14:tracePt t="22781" x="4121150" y="4730750"/>
          <p14:tracePt t="22991" x="4102100" y="4648200"/>
          <p14:tracePt t="23003" x="4051300" y="4508500"/>
          <p14:tracePt t="23011" x="4013200" y="4413250"/>
          <p14:tracePt t="23022" x="3962400" y="4279900"/>
          <p14:tracePt t="23030" x="3937000" y="4222750"/>
          <p14:tracePt t="23047" x="3898900" y="4108450"/>
          <p14:tracePt t="23064" x="3873500" y="4019550"/>
          <p14:tracePt t="23080" x="3848100" y="3898900"/>
          <p14:tracePt t="23097" x="3822700" y="3822700"/>
          <p14:tracePt t="23113" x="3803650" y="3746500"/>
          <p14:tracePt t="23130" x="3771900" y="3632200"/>
          <p14:tracePt t="23148" x="3733800" y="3454400"/>
          <p14:tracePt t="23163" x="3714750" y="3397250"/>
          <p14:tracePt t="23180" x="3683000" y="3340100"/>
          <p14:tracePt t="23197" x="3663950" y="3302000"/>
          <p14:tracePt t="23214" x="3594100" y="3213100"/>
          <p14:tracePt t="23230" x="3530600" y="3149600"/>
          <p14:tracePt t="23247" x="3473450" y="3098800"/>
          <p14:tracePt t="23264" x="3409950" y="3048000"/>
          <p14:tracePt t="23281" x="3295650" y="2984500"/>
          <p14:tracePt t="23297" x="3219450" y="2952750"/>
          <p14:tracePt t="23313" x="3124200" y="2921000"/>
          <p14:tracePt t="23330" x="3035300" y="2889250"/>
          <p14:tracePt t="23336" x="2965450" y="2876550"/>
          <p14:tracePt t="23348" x="2825750" y="2844800"/>
          <p14:tracePt t="23364" x="2686050" y="2819400"/>
          <p14:tracePt t="23380" x="2565400" y="2794000"/>
          <p14:tracePt t="23397" x="2425700" y="2768600"/>
          <p14:tracePt t="23414" x="2254250" y="2749550"/>
          <p14:tracePt t="23430" x="2070100" y="2743200"/>
          <p14:tracePt t="23446" x="1962150" y="2749550"/>
          <p14:tracePt t="23463" x="1841500" y="2768600"/>
          <p14:tracePt t="23480" x="1733550" y="2800350"/>
          <p14:tracePt t="23497" x="1574800" y="2844800"/>
          <p14:tracePt t="23513" x="1504950" y="2876550"/>
          <p14:tracePt t="23530" x="1441450" y="2889250"/>
          <p14:tracePt t="23546" x="1371600" y="2914650"/>
          <p14:tracePt t="23564" x="1238250" y="2952750"/>
          <p14:tracePt t="23580" x="1143000" y="2990850"/>
          <p14:tracePt t="23596" x="1066800" y="3035300"/>
          <p14:tracePt t="23613" x="1016000" y="3079750"/>
          <p14:tracePt t="23629" x="927100" y="3149600"/>
          <p14:tracePt t="23645" x="882650" y="3187700"/>
          <p14:tracePt t="23662" x="838200" y="3225800"/>
          <p14:tracePt t="23678" x="781050" y="3276600"/>
          <p14:tracePt t="23696" x="698500" y="3352800"/>
          <p14:tracePt t="23712" x="635000" y="3448050"/>
          <p14:tracePt t="23729" x="577850" y="3556000"/>
          <p14:tracePt t="23746" x="539750" y="3663950"/>
          <p14:tracePt t="23764" x="476250" y="3816350"/>
          <p14:tracePt t="23779" x="444500" y="3917950"/>
          <p14:tracePt t="23796" x="425450" y="4038600"/>
          <p14:tracePt t="23813" x="412750" y="4146550"/>
          <p14:tracePt t="23818" x="400050" y="4210050"/>
          <p14:tracePt t="23829" x="393700" y="4267200"/>
          <p14:tracePt t="23846" x="381000" y="4438650"/>
          <p14:tracePt t="23863" x="381000" y="4552950"/>
          <p14:tracePt t="23879" x="387350" y="4641850"/>
          <p14:tracePt t="23896" x="400050" y="4730750"/>
          <p14:tracePt t="23913" x="431800" y="4838700"/>
          <p14:tracePt t="23929" x="457200" y="4908550"/>
          <p14:tracePt t="23947" x="501650" y="4984750"/>
          <p14:tracePt t="23963" x="571500" y="5054600"/>
          <p14:tracePt t="23979" x="755650" y="5175250"/>
          <p14:tracePt t="23996" x="863600" y="5257800"/>
          <p14:tracePt t="24012" x="1009650" y="5353050"/>
          <p14:tracePt t="24029" x="1155700" y="5441950"/>
          <p14:tracePt t="24049" x="1346200" y="5530850"/>
          <p14:tracePt t="24062" x="1454150" y="5581650"/>
          <p14:tracePt t="24079" x="1606550" y="5626100"/>
          <p14:tracePt t="24096" x="1765300" y="5651500"/>
          <p14:tracePt t="24113" x="1936750" y="5670550"/>
          <p14:tracePt t="24129" x="2076450" y="5683250"/>
          <p14:tracePt t="24145" x="2247900" y="5689600"/>
          <p14:tracePt t="24162" x="2387600" y="5689600"/>
          <p14:tracePt t="24179" x="2552700" y="5695950"/>
          <p14:tracePt t="24195" x="2800350" y="5689600"/>
          <p14:tracePt t="24212" x="2895600" y="5683250"/>
          <p14:tracePt t="24229" x="2984500" y="5664200"/>
          <p14:tracePt t="24245" x="3098800" y="5626100"/>
          <p14:tracePt t="24262" x="3321050" y="5524500"/>
          <p14:tracePt t="24279" x="3429000" y="5441950"/>
          <p14:tracePt t="24295" x="3524250" y="5365750"/>
          <p14:tracePt t="24312" x="3651250" y="5276850"/>
          <p14:tracePt t="24329" x="3841750" y="5073650"/>
          <p14:tracePt t="24336" x="3898900" y="4972050"/>
          <p14:tracePt t="24345" x="3949700" y="4895850"/>
          <p14:tracePt t="24362" x="4019550" y="4768850"/>
          <p14:tracePt t="24379" x="4089400" y="4603750"/>
          <p14:tracePt t="24396" x="4140200" y="4324350"/>
          <p14:tracePt t="24412" x="4146550" y="4216400"/>
          <p14:tracePt t="24429" x="4146550" y="4108450"/>
          <p14:tracePt t="24445" x="4146550" y="4000500"/>
          <p14:tracePt t="24463" x="4095750" y="3841750"/>
          <p14:tracePt t="24478" x="4051300" y="3771900"/>
          <p14:tracePt t="24495" x="4000500" y="3714750"/>
          <p14:tracePt t="24512" x="3956050" y="3657600"/>
          <p14:tracePt t="24529" x="3873500" y="3581400"/>
          <p14:tracePt t="24545" x="3771900" y="3416300"/>
          <p14:tracePt t="24562" x="3708400" y="3327400"/>
          <p14:tracePt t="24578" x="3638550" y="3263900"/>
          <p14:tracePt t="24595" x="3562350" y="3194050"/>
          <p14:tracePt t="24611" x="3416300" y="3086100"/>
          <p14:tracePt t="24627" x="3340100" y="3035300"/>
          <p14:tracePt t="24644" x="3276600" y="2984500"/>
          <p14:tracePt t="24660" x="3194050" y="2940050"/>
          <p14:tracePt t="24677" x="3009900" y="2870200"/>
          <p14:tracePt t="24694" x="2901950" y="2838450"/>
          <p14:tracePt t="24710" x="2813050" y="2825750"/>
          <p14:tracePt t="24727" x="2711450" y="2800350"/>
          <p14:tracePt t="24744" x="2527300" y="2781300"/>
          <p14:tracePt t="24761" x="2419350" y="2762250"/>
          <p14:tracePt t="24777" x="2343150" y="2755900"/>
          <p14:tracePt t="24795" x="2260600" y="2749550"/>
          <p14:tracePt t="24812" x="2070100" y="2755900"/>
          <p14:tracePt t="24828" x="1911350" y="2774950"/>
          <p14:tracePt t="24844" x="1765300" y="2806700"/>
          <p14:tracePt t="24861" x="1587500" y="2844800"/>
          <p14:tracePt t="24879" x="1333500" y="2940050"/>
          <p14:tracePt t="24894" x="1225550" y="3003550"/>
          <p14:tracePt t="24911" x="1123950" y="3086100"/>
          <p14:tracePt t="24928" x="1003300" y="3187700"/>
          <p14:tracePt t="24946" x="825500" y="3340100"/>
          <p14:tracePt t="24961" x="723900" y="3479800"/>
          <p14:tracePt t="24978" x="635000" y="3613150"/>
          <p14:tracePt t="24994" x="577850" y="3740150"/>
          <p14:tracePt t="25011" x="533400" y="3860800"/>
          <p14:tracePt t="25028" x="488950" y="4044950"/>
          <p14:tracePt t="25044" x="463550" y="4146550"/>
          <p14:tracePt t="25061" x="457200" y="4248150"/>
          <p14:tracePt t="25078" x="450850" y="4330700"/>
          <p14:tracePt t="25095" x="450850" y="4464050"/>
          <p14:tracePt t="25111" x="463550" y="4540250"/>
          <p14:tracePt t="25128" x="495300" y="4603750"/>
          <p14:tracePt t="25144" x="520700" y="4673600"/>
          <p14:tracePt t="25162" x="577850" y="4787900"/>
          <p14:tracePt t="25178" x="635000" y="4870450"/>
          <p14:tracePt t="25194" x="685800" y="4959350"/>
          <p14:tracePt t="25210" x="711200" y="4978400"/>
          <p14:tracePt t="25227" x="793750" y="5080000"/>
          <p14:tracePt t="25243" x="831850" y="5124450"/>
          <p14:tracePt t="25260" x="876300" y="5175250"/>
          <p14:tracePt t="25277" x="914400" y="5226050"/>
          <p14:tracePt t="25293" x="946150" y="5276850"/>
          <p14:tracePt t="25310" x="1003300" y="5340350"/>
          <p14:tracePt t="25327" x="1060450" y="5397500"/>
          <p14:tracePt t="25344" x="1155700" y="5454650"/>
          <p14:tracePt t="25360" x="1250950" y="5499100"/>
          <p14:tracePt t="25378" x="1358900" y="5549900"/>
          <p14:tracePt t="25394" x="1416050" y="5562600"/>
          <p14:tracePt t="25410" x="1511300" y="5588000"/>
          <p14:tracePt t="25427" x="1644650" y="5594350"/>
          <p14:tracePt t="25444" x="1898650" y="5594350"/>
          <p14:tracePt t="25460" x="2120900" y="5594350"/>
          <p14:tracePt t="25477" x="2317750" y="5594350"/>
          <p14:tracePt t="25493" x="2482850" y="5581650"/>
          <p14:tracePt t="25510" x="2743200" y="5568950"/>
          <p14:tracePt t="25527" x="2863850" y="5543550"/>
          <p14:tracePt t="25543" x="2978150" y="5518150"/>
          <p14:tracePt t="25560" x="3111500" y="5480050"/>
          <p14:tracePt t="25577" x="3321050" y="5391150"/>
          <p14:tracePt t="25593" x="3416300" y="5340350"/>
          <p14:tracePt t="25610" x="3486150" y="5295900"/>
          <p14:tracePt t="25627" x="3543300" y="5245100"/>
          <p14:tracePt t="25644" x="3651250" y="5162550"/>
          <p14:tracePt t="25660" x="3740150" y="5048250"/>
          <p14:tracePt t="25676" x="3841750" y="4857750"/>
          <p14:tracePt t="25693" x="3898900" y="4699000"/>
          <p14:tracePt t="25710" x="3943350" y="4565650"/>
          <p14:tracePt t="25726" x="3975100" y="4216400"/>
          <p14:tracePt t="25743" x="3994150" y="4057650"/>
          <p14:tracePt t="25760" x="3994150" y="3867150"/>
          <p14:tracePt t="25776" x="3968750" y="3714750"/>
          <p14:tracePt t="25793" x="3886200" y="3562350"/>
          <p14:tracePt t="25810" x="3835400" y="3498850"/>
          <p14:tracePt t="25826" x="3759200" y="3409950"/>
          <p14:tracePt t="25843" x="3670300" y="3321050"/>
          <p14:tracePt t="25860" x="3479800" y="3168650"/>
          <p14:tracePt t="25876" x="3384550" y="3086100"/>
          <p14:tracePt t="25893" x="3302000" y="3022600"/>
          <p14:tracePt t="25910" x="3225800" y="2978150"/>
          <p14:tracePt t="25927" x="3086100" y="2933700"/>
          <p14:tracePt t="25943" x="2965450" y="2921000"/>
          <p14:tracePt t="25959" x="2851150" y="2914650"/>
          <p14:tracePt t="25976" x="2774950" y="2914650"/>
          <p14:tracePt t="25993" x="2698750" y="2914650"/>
          <p14:tracePt t="26009" x="2597150" y="2914650"/>
          <p14:tracePt t="26026" x="2489200" y="2914650"/>
          <p14:tracePt t="26042" x="2381250" y="2921000"/>
          <p14:tracePt t="26059" x="2254250" y="2940050"/>
          <p14:tracePt t="26077" x="2006600" y="2978150"/>
          <p14:tracePt t="26093" x="1847850" y="2997200"/>
          <p14:tracePt t="26109" x="1727200" y="3022600"/>
          <p14:tracePt t="26126" x="1574800" y="3048000"/>
          <p14:tracePt t="26142" x="1314450" y="3117850"/>
          <p14:tracePt t="26158" x="1162050" y="3168650"/>
          <p14:tracePt t="26175" x="1009650" y="3251200"/>
          <p14:tracePt t="26192" x="831850" y="3359150"/>
          <p14:tracePt t="26209" x="673100" y="3492500"/>
          <p14:tracePt t="26225" x="615950" y="3556000"/>
          <p14:tracePt t="26242" x="565150" y="3613150"/>
          <p14:tracePt t="26259" x="520700" y="3702050"/>
          <p14:tracePt t="26275" x="469900" y="3854450"/>
          <p14:tracePt t="26292" x="457200" y="3956050"/>
          <p14:tracePt t="26308" x="457200" y="4051300"/>
          <p14:tracePt t="26325" x="457200" y="4146550"/>
          <p14:tracePt t="26329" x="463550" y="4203700"/>
          <p14:tracePt t="26342" x="469900" y="4260850"/>
          <p14:tracePt t="26358" x="514350" y="4406900"/>
          <p14:tracePt t="26375" x="546100" y="4514850"/>
          <p14:tracePt t="26392" x="590550" y="4616450"/>
          <p14:tracePt t="26408" x="654050" y="4737100"/>
          <p14:tracePt t="26425" x="749300" y="4857750"/>
          <p14:tracePt t="26442" x="800100" y="4914900"/>
          <p14:tracePt t="26458" x="850900" y="4978400"/>
          <p14:tracePt t="26475" x="901700" y="5048250"/>
          <p14:tracePt t="26491" x="965200" y="5149850"/>
          <p14:tracePt t="26508" x="1035050" y="5226050"/>
          <p14:tracePt t="26525" x="1123950" y="5308600"/>
          <p14:tracePt t="26541" x="1238250" y="5372100"/>
          <p14:tracePt t="26558" x="1358900" y="5429250"/>
          <p14:tracePt t="26575" x="1428750" y="5461000"/>
          <p14:tracePt t="26591" x="1524000" y="5486400"/>
          <p14:tracePt t="26608" x="1670050" y="5505450"/>
          <p14:tracePt t="26625" x="1854200" y="5543550"/>
          <p14:tracePt t="26641" x="1987550" y="5562600"/>
          <p14:tracePt t="26658" x="2159000" y="5588000"/>
          <p14:tracePt t="26674" x="2305050" y="5600700"/>
          <p14:tracePt t="26691" x="2457450" y="5607050"/>
          <p14:tracePt t="26708" x="2559050" y="5600700"/>
          <p14:tracePt t="26724" x="2660650" y="5575300"/>
          <p14:tracePt t="26741" x="2749550" y="5549900"/>
          <p14:tracePt t="26758" x="2825750" y="5537200"/>
          <p14:tracePt t="26775" x="2895600" y="5511800"/>
          <p14:tracePt t="26792" x="2921000" y="5505450"/>
          <p14:tracePt t="26808" x="2952750" y="5505450"/>
          <p14:tracePt t="26826" x="3028950" y="5473700"/>
          <p14:tracePt t="26831" x="3041650" y="5473700"/>
          <p14:tracePt t="26842" x="3098800" y="5454650"/>
          <p14:tracePt t="26858" x="3200400" y="5397500"/>
          <p14:tracePt t="26875" x="3270250" y="5340350"/>
          <p14:tracePt t="26891" x="3378200" y="5200650"/>
          <p14:tracePt t="26909" x="3524250" y="5003800"/>
          <p14:tracePt t="26925" x="3613150" y="4826000"/>
          <p14:tracePt t="26942" x="3702050" y="4641850"/>
          <p14:tracePt t="26960" x="3771900" y="4483100"/>
          <p14:tracePt t="26976" x="3803650" y="4381500"/>
          <p14:tracePt t="26992" x="3829050" y="4248150"/>
          <p14:tracePt t="27008" x="3848100" y="4127500"/>
          <p14:tracePt t="27024" x="3860800" y="4032250"/>
          <p14:tracePt t="27041" x="3873500" y="3879850"/>
          <p14:tracePt t="27057" x="3873500" y="3771900"/>
          <p14:tracePt t="27074" x="3867150" y="3644900"/>
          <p14:tracePt t="27090" x="3860800" y="3556000"/>
          <p14:tracePt t="27107" x="3835400" y="3486150"/>
          <p14:tracePt t="27124" x="3797300" y="3384550"/>
          <p14:tracePt t="27141" x="3759200" y="3321050"/>
          <p14:tracePt t="27157" x="3727450" y="3276600"/>
          <p14:tracePt t="27174" x="3683000" y="3232150"/>
          <p14:tracePt t="27191" x="3625850" y="3181350"/>
          <p14:tracePt t="27208" x="3575050" y="3143250"/>
          <p14:tracePt t="27224" x="3517900" y="3098800"/>
          <p14:tracePt t="27241" x="3422650" y="3048000"/>
          <p14:tracePt t="27258" x="3282950" y="2990850"/>
          <p14:tracePt t="27274" x="3194050" y="2959100"/>
          <p14:tracePt t="27291" x="3060700" y="2921000"/>
          <p14:tracePt t="27308" x="2870200" y="2876550"/>
          <p14:tracePt t="27325" x="2673350" y="2838450"/>
          <p14:tracePt t="27332" x="2603500" y="2825750"/>
          <p14:tracePt t="27341" x="2559050" y="2819400"/>
          <p14:tracePt t="27358" x="2470150" y="2806700"/>
          <p14:tracePt t="27374" x="2374900" y="2787650"/>
          <p14:tracePt t="27392" x="2254250" y="2787650"/>
          <p14:tracePt t="27407" x="2197100" y="2787650"/>
          <p14:tracePt t="27424" x="2139950" y="2787650"/>
          <p14:tracePt t="27441" x="2076450" y="2787650"/>
          <p14:tracePt t="27458" x="1993900" y="2800350"/>
          <p14:tracePt t="27474" x="1949450" y="2819400"/>
          <p14:tracePt t="27491" x="1898650" y="2863850"/>
          <p14:tracePt t="27507" x="1822450" y="2933700"/>
          <p14:tracePt t="27524" x="1727200" y="3028950"/>
          <p14:tracePt t="27540" x="1466850" y="3352800"/>
          <p14:tracePt t="27557" x="1276350" y="3587750"/>
          <p14:tracePt t="27574" x="1155700" y="3733800"/>
          <p14:tracePt t="27592" x="1022350" y="3937000"/>
          <p14:tracePt t="27607" x="952500" y="4064000"/>
          <p14:tracePt t="27623" x="889000" y="4171950"/>
          <p14:tracePt t="27640" x="850900" y="4260850"/>
          <p14:tracePt t="27656" x="825500" y="4349750"/>
          <p14:tracePt t="27673" x="812800" y="4495800"/>
          <p14:tracePt t="27690" x="812800" y="4584700"/>
          <p14:tracePt t="27706" x="831850" y="4660900"/>
          <p14:tracePt t="27723" x="844550" y="4724400"/>
          <p14:tracePt t="27740" x="895350" y="4857750"/>
          <p14:tracePt t="27757" x="920750" y="4927600"/>
          <p14:tracePt t="27774" x="933450" y="4997450"/>
          <p14:tracePt t="27790" x="952500" y="5048250"/>
          <p14:tracePt t="27808" x="977900" y="5137150"/>
          <p14:tracePt t="27824" x="996950" y="5175250"/>
          <p14:tracePt t="27840" x="1022350" y="5213350"/>
          <p14:tracePt t="27857" x="1060450" y="5257800"/>
          <p14:tracePt t="27875" x="1136650" y="5334000"/>
          <p14:tracePt t="27890" x="1200150" y="5378450"/>
          <p14:tracePt t="27907" x="1270000" y="5422900"/>
          <p14:tracePt t="27924" x="1327150" y="5448300"/>
          <p14:tracePt t="27941" x="1422400" y="5480050"/>
          <p14:tracePt t="27957" x="1670050" y="5524500"/>
          <p14:tracePt t="27973" x="1797050" y="5549900"/>
          <p14:tracePt t="27990" x="1968500" y="5556250"/>
          <p14:tracePt t="28008" x="2235200" y="5562600"/>
          <p14:tracePt t="28023" x="2336800" y="5562600"/>
          <p14:tracePt t="28040" x="2438400" y="5562600"/>
          <p14:tracePt t="28056" x="2533650" y="5562600"/>
          <p14:tracePt t="28073" x="2641600" y="5556250"/>
          <p14:tracePt t="28091" x="2781300" y="5537200"/>
          <p14:tracePt t="28106" x="2851150" y="5530850"/>
          <p14:tracePt t="28123" x="2940050" y="5524500"/>
          <p14:tracePt t="28140" x="3035300" y="5511800"/>
          <p14:tracePt t="28157" x="3168650" y="5499100"/>
          <p14:tracePt t="28173" x="3232150" y="5480050"/>
          <p14:tracePt t="28190" x="3276600" y="5467350"/>
          <p14:tracePt t="28207" x="3321050" y="5441950"/>
          <p14:tracePt t="28224" x="3422650" y="5372100"/>
          <p14:tracePt t="28240" x="3511550" y="5289550"/>
          <p14:tracePt t="28257" x="3600450" y="5200650"/>
          <p14:tracePt t="28273" x="3676650" y="5118100"/>
          <p14:tracePt t="28289" x="3746500" y="5010150"/>
          <p14:tracePt t="28305" x="3816350" y="4800600"/>
          <p14:tracePt t="28322" x="3848100" y="4686300"/>
          <p14:tracePt t="28339" x="3860800" y="4603750"/>
          <p14:tracePt t="28355" x="3867150" y="4533900"/>
          <p14:tracePt t="28372" x="3873500" y="4394200"/>
          <p14:tracePt t="28388" x="3879850" y="4286250"/>
          <p14:tracePt t="28405" x="3879850" y="4216400"/>
          <p14:tracePt t="28422" x="3886200" y="4171950"/>
          <p14:tracePt t="28440" x="3886200" y="4140200"/>
          <p14:tracePt t="28456" x="3886200" y="4127500"/>
          <p14:tracePt t="28472" x="3886200" y="4121150"/>
          <p14:tracePt t="28489" x="3886200" y="4108450"/>
          <p14:tracePt t="28506" x="3886200" y="4102100"/>
          <p14:tracePt t="28523" x="3886200" y="4095750"/>
          <p14:tracePt t="29548" x="3886200" y="4089400"/>
          <p14:tracePt t="29667" x="3886200" y="4083050"/>
          <p14:tracePt t="29719" x="3886200" y="4076700"/>
          <p14:tracePt t="30053" x="3886200" y="4070350"/>
          <p14:tracePt t="30068" x="3886200" y="4064000"/>
          <p14:tracePt t="30082" x="3879850" y="4064000"/>
          <p14:tracePt t="30092" x="3879850" y="4057650"/>
          <p14:tracePt t="30104" x="3879850" y="4051300"/>
          <p14:tracePt t="30120" x="3873500" y="4044950"/>
          <p14:tracePt t="30137" x="3873500" y="4032250"/>
          <p14:tracePt t="30153" x="3873500" y="4025900"/>
          <p14:tracePt t="30171" x="3860800" y="4006850"/>
          <p14:tracePt t="30187" x="3854450" y="4000500"/>
          <p14:tracePt t="30203" x="3854450" y="3981450"/>
          <p14:tracePt t="30220" x="3854450" y="3975100"/>
          <p14:tracePt t="30236" x="3854450" y="3968750"/>
          <p14:tracePt t="30254" x="3854450" y="3949700"/>
          <p14:tracePt t="30270" x="3854450" y="3943350"/>
          <p14:tracePt t="30286" x="3854450" y="3937000"/>
          <p14:tracePt t="30303" x="3854450" y="3930650"/>
          <p14:tracePt t="30320" x="3854450" y="3917950"/>
          <p14:tracePt t="30353" x="3854450" y="3911600"/>
          <p14:tracePt t="30374" x="3854450" y="3905250"/>
          <p14:tracePt t="30439" x="3854450" y="3898900"/>
          <p14:tracePt t="33524" x="3816350" y="3886200"/>
          <p14:tracePt t="33532" x="3746500" y="3860800"/>
          <p14:tracePt t="33541" x="3663950" y="3835400"/>
          <p14:tracePt t="33549" x="3575050" y="3829050"/>
          <p14:tracePt t="33565" x="3429000" y="3810000"/>
          <p14:tracePt t="33583" x="3276600" y="3810000"/>
          <p14:tracePt t="33599" x="3206750" y="3822700"/>
          <p14:tracePt t="33615" x="3136900" y="3835400"/>
          <p14:tracePt t="33632" x="3092450" y="3841750"/>
          <p14:tracePt t="33648" x="3054350" y="3848100"/>
          <p14:tracePt t="33665" x="3035300" y="3860800"/>
          <p14:tracePt t="33682" x="3003550" y="3873500"/>
          <p14:tracePt t="33698" x="2933700" y="3886200"/>
          <p14:tracePt t="33715" x="2876550" y="3898900"/>
          <p14:tracePt t="33732" x="2730500" y="3911600"/>
          <p14:tracePt t="33748" x="2654300" y="3917950"/>
          <p14:tracePt t="33766" x="2616200" y="3917950"/>
          <p14:tracePt t="33782" x="2590800" y="3917950"/>
          <p14:tracePt t="33799" x="2584450" y="3917950"/>
          <p14:tracePt t="33815" x="2578100" y="3917950"/>
          <p14:tracePt t="35152" x="2584450" y="3917950"/>
          <p14:tracePt t="35160" x="2584450" y="3911600"/>
          <p14:tracePt t="35175" x="2590800" y="3911600"/>
          <p14:tracePt t="35184" x="2597150" y="3911600"/>
          <p14:tracePt t="35197" x="2603500" y="3905250"/>
          <p14:tracePt t="35230" x="2616200" y="3905250"/>
          <p14:tracePt t="35246" x="2622550" y="3905250"/>
          <p14:tracePt t="35264" x="2641600" y="3905250"/>
          <p14:tracePt t="35280" x="2654300" y="3905250"/>
          <p14:tracePt t="35296" x="2679700" y="3911600"/>
          <p14:tracePt t="35313" x="2711450" y="3930650"/>
          <p14:tracePt t="35331" x="2774950" y="3968750"/>
          <p14:tracePt t="35338" x="2794000" y="3981450"/>
          <p14:tracePt t="35346" x="2813050" y="3994150"/>
          <p14:tracePt t="35363" x="2838450" y="4013200"/>
          <p14:tracePt t="35380" x="2863850" y="4038600"/>
          <p14:tracePt t="35396" x="2870200" y="4044950"/>
          <p14:tracePt t="35412" x="2882900" y="4064000"/>
          <p14:tracePt t="35429" x="2889250" y="4076700"/>
          <p14:tracePt t="35446" x="2895600" y="4083050"/>
          <p14:tracePt t="35464" x="2901950" y="4095750"/>
          <p14:tracePt t="35479" x="2908300" y="4095750"/>
          <p14:tracePt t="35496" x="2914650" y="4102100"/>
          <p14:tracePt t="35512" x="2927350" y="4102100"/>
          <p14:tracePt t="35529" x="2946400" y="4089400"/>
          <p14:tracePt t="35546" x="3092450" y="3898900"/>
          <p14:tracePt t="35562" x="3168650" y="3797300"/>
          <p14:tracePt t="35585" x="3251200" y="3613150"/>
          <p14:tracePt t="35597" x="3270250" y="3536950"/>
          <p14:tracePt t="35613" x="3263900" y="3352800"/>
          <p14:tracePt t="35629" x="3238500" y="3263900"/>
          <p14:tracePt t="35645" x="3187700" y="3168650"/>
          <p14:tracePt t="35662" x="3130550" y="3092450"/>
          <p14:tracePt t="35679" x="2971800" y="2978150"/>
          <p14:tracePt t="35695" x="2844800" y="2901950"/>
          <p14:tracePt t="35712" x="2743200" y="2844800"/>
          <p14:tracePt t="35728" x="2578100" y="2794000"/>
          <p14:tracePt t="35745" x="2393950" y="2762250"/>
          <p14:tracePt t="35762" x="2216150" y="2743200"/>
          <p14:tracePt t="35779" x="2159000" y="2743200"/>
          <p14:tracePt t="35795" x="2108200" y="2743200"/>
          <p14:tracePt t="35813" x="2063750" y="2743200"/>
          <p14:tracePt t="35817" x="2038350" y="2743200"/>
          <p14:tracePt t="35829" x="2000250" y="2749550"/>
          <p14:tracePt t="35845" x="1962150" y="2762250"/>
          <p14:tracePt t="35862" x="1936750" y="2774950"/>
          <p14:tracePt t="35878" x="1885950" y="2781300"/>
          <p14:tracePt t="35895" x="1803400" y="2832100"/>
          <p14:tracePt t="35912" x="1739900" y="2882900"/>
          <p14:tracePt t="35929" x="1631950" y="2946400"/>
          <p14:tracePt t="35945" x="1536700" y="3009900"/>
          <p14:tracePt t="35962" x="1428750" y="3079750"/>
          <p14:tracePt t="35978" x="1390650" y="3098800"/>
          <p14:tracePt t="35995" x="1371600" y="3117850"/>
          <p14:tracePt t="36012" x="1346200" y="3143250"/>
          <p14:tracePt t="36029" x="1314450" y="3175000"/>
          <p14:tracePt t="36045" x="1289050" y="3219450"/>
          <p14:tracePt t="36062" x="1257300" y="3289300"/>
          <p14:tracePt t="36078" x="1225550" y="3365500"/>
          <p14:tracePt t="36096" x="1181100" y="3479800"/>
          <p14:tracePt t="36112" x="1136650" y="3562350"/>
          <p14:tracePt t="36128" x="1085850" y="3670300"/>
          <p14:tracePt t="36145" x="1035050" y="3822700"/>
          <p14:tracePt t="36162" x="984250" y="3956050"/>
          <p14:tracePt t="36178" x="933450" y="4184650"/>
          <p14:tracePt t="36195" x="920750" y="4324350"/>
          <p14:tracePt t="36211" x="920750" y="4438650"/>
          <p14:tracePt t="36229" x="927100" y="4527550"/>
          <p14:tracePt t="36245" x="946150" y="4673600"/>
          <p14:tracePt t="36262" x="971550" y="4749800"/>
          <p14:tracePt t="36278" x="984250" y="4819650"/>
          <p14:tracePt t="36295" x="1003300" y="4883150"/>
          <p14:tracePt t="36312" x="1041400" y="4965700"/>
          <p14:tracePt t="36328" x="1060450" y="5010150"/>
          <p14:tracePt t="36336" x="1073150" y="5029200"/>
          <p14:tracePt t="36345" x="1079500" y="5054600"/>
          <p14:tracePt t="36361" x="1104900" y="5086350"/>
          <p14:tracePt t="36379" x="1143000" y="5137150"/>
          <p14:tracePt t="36394" x="1174750" y="5162550"/>
          <p14:tracePt t="36410" x="1238250" y="5200650"/>
          <p14:tracePt t="36427" x="1320800" y="5238750"/>
          <p14:tracePt t="36444" x="1466850" y="5276850"/>
          <p14:tracePt t="36461" x="1555750" y="5302250"/>
          <p14:tracePt t="36477" x="1689100" y="5314950"/>
          <p14:tracePt t="36494" x="1860550" y="5321300"/>
          <p14:tracePt t="36511" x="2019300" y="5321300"/>
          <p14:tracePt t="36528" x="2349500" y="5321300"/>
          <p14:tracePt t="36544" x="2559050" y="5302250"/>
          <p14:tracePt t="36561" x="2730500" y="5276850"/>
          <p14:tracePt t="36579" x="2997200" y="5245100"/>
          <p14:tracePt t="36595" x="3111500" y="5213350"/>
          <p14:tracePt t="36611" x="3200400" y="5175250"/>
          <p14:tracePt t="36628" x="3276600" y="5137150"/>
          <p14:tracePt t="36644" x="3359150" y="5092700"/>
          <p14:tracePt t="36661" x="3448050" y="5029200"/>
          <p14:tracePt t="36677" x="3505200" y="4978400"/>
          <p14:tracePt t="36694" x="3543300" y="4946650"/>
          <p14:tracePt t="36711" x="3606800" y="4864100"/>
          <p14:tracePt t="36728" x="3702050" y="4533900"/>
          <p14:tracePt t="36744" x="3727450" y="4356100"/>
          <p14:tracePt t="36761" x="3740150" y="4108450"/>
          <p14:tracePt t="36777" x="3740150" y="3917950"/>
          <p14:tracePt t="36795" x="3714750" y="3733800"/>
          <p14:tracePt t="36811" x="3683000" y="3600450"/>
          <p14:tracePt t="36828" x="3651250" y="3511550"/>
          <p14:tracePt t="36834" x="3625850" y="3473450"/>
          <p14:tracePt t="36844" x="3613150" y="3435350"/>
          <p14:tracePt t="36861" x="3543300" y="3352800"/>
          <p14:tracePt t="36877" x="3498850" y="3314700"/>
          <p14:tracePt t="36893" x="3448050" y="3270250"/>
          <p14:tracePt t="36910" x="3384550" y="3213100"/>
          <p14:tracePt t="36927" x="3295650" y="3143250"/>
          <p14:tracePt t="36943" x="3092450" y="3041650"/>
          <p14:tracePt t="36960" x="2978150" y="2997200"/>
          <p14:tracePt t="36976" x="2889250" y="2959100"/>
          <p14:tracePt t="36993" x="2787650" y="2914650"/>
          <p14:tracePt t="37010" x="2597150" y="2870200"/>
          <p14:tracePt t="37027" x="2489200" y="2863850"/>
          <p14:tracePt t="37043" x="2393950" y="2851150"/>
          <p14:tracePt t="37060" x="2273300" y="2851150"/>
          <p14:tracePt t="37077" x="2070100" y="2863850"/>
          <p14:tracePt t="37093" x="1981200" y="2876550"/>
          <p14:tracePt t="37110" x="1892300" y="2895600"/>
          <p14:tracePt t="37126" x="1784350" y="2908300"/>
          <p14:tracePt t="37143" x="1587500" y="2959100"/>
          <p14:tracePt t="37159" x="1473200" y="2990850"/>
          <p14:tracePt t="37176" x="1403350" y="3028950"/>
          <p14:tracePt t="37194" x="1308100" y="3073400"/>
          <p14:tracePt t="37211" x="1123950" y="3219450"/>
          <p14:tracePt t="37227" x="996950" y="3327400"/>
          <p14:tracePt t="37243" x="889000" y="3422650"/>
          <p14:tracePt t="37260" x="787400" y="3517900"/>
          <p14:tracePt t="37276" x="666750" y="3638550"/>
          <p14:tracePt t="37293" x="533400" y="3816350"/>
          <p14:tracePt t="37310" x="476250" y="3892550"/>
          <p14:tracePt t="37327" x="431800" y="3956050"/>
          <p14:tracePt t="37334" x="406400" y="3994150"/>
          <p14:tracePt t="37345" x="374650" y="4057650"/>
          <p14:tracePt t="37361" x="349250" y="4121150"/>
          <p14:tracePt t="37376" x="323850" y="4178300"/>
          <p14:tracePt t="37393" x="317500" y="4248150"/>
          <p14:tracePt t="37410" x="304800" y="4305300"/>
          <p14:tracePt t="37427" x="298450" y="4387850"/>
          <p14:tracePt t="37443" x="298450" y="4438650"/>
          <p14:tracePt t="37460" x="298450" y="4508500"/>
          <p14:tracePt t="37476" x="317500" y="4578350"/>
          <p14:tracePt t="37494" x="355600" y="4686300"/>
          <p14:tracePt t="37510" x="400050" y="4762500"/>
          <p14:tracePt t="37526" x="444500" y="4813300"/>
          <p14:tracePt t="37543" x="495300" y="4889500"/>
          <p14:tracePt t="37561" x="590550" y="5016500"/>
          <p14:tracePt t="37576" x="641350" y="5067300"/>
          <p14:tracePt t="37593" x="711200" y="5149850"/>
          <p14:tracePt t="37610" x="787400" y="5213350"/>
          <p14:tracePt t="37627" x="920750" y="5308600"/>
          <p14:tracePt t="37643" x="996950" y="5372100"/>
          <p14:tracePt t="37659" x="1060450" y="5422900"/>
          <p14:tracePt t="37676" x="1123950" y="5467350"/>
          <p14:tracePt t="37694" x="1250950" y="5537200"/>
          <p14:tracePt t="37709" x="1365250" y="5588000"/>
          <p14:tracePt t="37726" x="1485900" y="5619750"/>
          <p14:tracePt t="37742" x="1574800" y="5638800"/>
          <p14:tracePt t="37761" x="1758950" y="5657850"/>
          <p14:tracePt t="37776" x="1930400" y="5670550"/>
          <p14:tracePt t="37792" x="2044700" y="5676900"/>
          <p14:tracePt t="37809" x="2139950" y="5676900"/>
          <p14:tracePt t="37814" x="2228850" y="5676900"/>
          <p14:tracePt t="37826" x="2324100" y="5676900"/>
          <p14:tracePt t="37843" x="2559050" y="5657850"/>
          <p14:tracePt t="37859" x="2673350" y="5651500"/>
          <p14:tracePt t="37876" x="2813050" y="5626100"/>
          <p14:tracePt t="37892" x="2965450" y="5581650"/>
          <p14:tracePt t="37910" x="3149600" y="5480050"/>
          <p14:tracePt t="37926" x="3270250" y="5372100"/>
          <p14:tracePt t="37942" x="3429000" y="5251450"/>
          <p14:tracePt t="37959" x="3600450" y="5105400"/>
          <p14:tracePt t="37977" x="3879850" y="4711700"/>
          <p14:tracePt t="37992" x="4025900" y="4489450"/>
          <p14:tracePt t="38009" x="4203700" y="4076700"/>
          <p14:tracePt t="38026" x="4279900" y="3867150"/>
          <p14:tracePt t="38043" x="4298950" y="3644900"/>
          <p14:tracePt t="38059" x="4260850" y="3333750"/>
          <p14:tracePt t="38075" x="4191000" y="3181350"/>
          <p14:tracePt t="38092" x="4102100" y="3054350"/>
          <p14:tracePt t="38109" x="3962400" y="2952750"/>
          <p14:tracePt t="38126" x="3575050" y="2806700"/>
          <p14:tracePt t="38142" x="3213100" y="2743200"/>
          <p14:tracePt t="38159" x="2984500" y="2724150"/>
          <p14:tracePt t="38175" x="2819400" y="2705100"/>
          <p14:tracePt t="38192" x="2603500" y="2711450"/>
          <p14:tracePt t="38209" x="2527300" y="2717800"/>
          <p14:tracePt t="38225" x="2463800" y="2736850"/>
          <p14:tracePt t="38242" x="2381250" y="2774950"/>
          <p14:tracePt t="38259" x="2254250" y="2863850"/>
          <p14:tracePt t="38275" x="2146300" y="2952750"/>
          <p14:tracePt t="38292" x="2012950" y="3079750"/>
          <p14:tracePt t="38308" x="1898650" y="3232150"/>
          <p14:tracePt t="38326" x="1758950" y="3473450"/>
          <p14:tracePt t="38334" x="1714500" y="3556000"/>
          <p14:tracePt t="38342" x="1682750" y="3638550"/>
          <p14:tracePt t="38358" x="1619250" y="3797300"/>
          <p14:tracePt t="38375" x="1568450" y="3956050"/>
          <p14:tracePt t="38392" x="1555750" y="4095750"/>
          <p14:tracePt t="38409" x="1543050" y="4292600"/>
          <p14:tracePt t="38425" x="1555750" y="4413250"/>
          <p14:tracePt t="38442" x="1581150" y="4521200"/>
          <p14:tracePt t="38459" x="1631950" y="4648200"/>
          <p14:tracePt t="38474" x="1670050" y="4724400"/>
          <p14:tracePt t="38491" x="1720850" y="4787900"/>
          <p14:tracePt t="38508" x="1828800" y="4876800"/>
          <p14:tracePt t="38524" x="1974850" y="4972050"/>
          <p14:tracePt t="38541" x="2184400" y="5073650"/>
          <p14:tracePt t="38558" x="2368550" y="5130800"/>
          <p14:tracePt t="38574" x="2540000" y="5162550"/>
          <p14:tracePt t="38591" x="2673350" y="5181600"/>
          <p14:tracePt t="38608" x="2978150" y="5181600"/>
          <p14:tracePt t="38625" x="3136900" y="5175250"/>
          <p14:tracePt t="38641" x="3289300" y="5143500"/>
          <p14:tracePt t="38658" x="3511550" y="5067300"/>
          <p14:tracePt t="38675" x="3740150" y="4972050"/>
          <p14:tracePt t="38691" x="3867150" y="4902200"/>
          <p14:tracePt t="38708" x="4025900" y="4813300"/>
          <p14:tracePt t="38725" x="4152900" y="4737100"/>
          <p14:tracePt t="38743" x="4279900" y="4616450"/>
          <p14:tracePt t="38758" x="4356100" y="4470400"/>
          <p14:tracePt t="38774" x="4394200" y="4349750"/>
          <p14:tracePt t="38791" x="4400550" y="4248150"/>
          <p14:tracePt t="38809" x="4362450" y="4044950"/>
          <p14:tracePt t="38825" x="4254500" y="3886200"/>
          <p14:tracePt t="38841" x="4121150" y="3746500"/>
          <p14:tracePt t="38858" x="3917950" y="3575050"/>
          <p14:tracePt t="38874" x="3530600" y="3295650"/>
          <p14:tracePt t="38892" x="3213100" y="3092450"/>
          <p14:tracePt t="38908" x="3016250" y="2990850"/>
          <p14:tracePt t="38924" x="2870200" y="2952750"/>
          <p14:tracePt t="38941" x="2774950" y="2933700"/>
          <p14:tracePt t="38959" x="2559050" y="2952750"/>
          <p14:tracePt t="38974" x="2387600" y="3003550"/>
          <p14:tracePt t="38991" x="2254250" y="3048000"/>
          <p14:tracePt t="39007" x="2108200" y="3105150"/>
          <p14:tracePt t="39025" x="1841500" y="3289300"/>
          <p14:tracePt t="39042" x="1689100" y="3429000"/>
          <p14:tracePt t="39057" x="1562100" y="3594100"/>
          <p14:tracePt t="39074" x="1460500" y="3752850"/>
          <p14:tracePt t="39092" x="1358900" y="3956050"/>
          <p14:tracePt t="39107" x="1308100" y="4076700"/>
          <p14:tracePt t="39124" x="1282700" y="4197350"/>
          <p14:tracePt t="39141" x="1276350" y="4330700"/>
          <p14:tracePt t="39158" x="1289050" y="4425950"/>
          <p14:tracePt t="39174" x="1320800" y="4552950"/>
          <p14:tracePt t="39191" x="1346200" y="4603750"/>
          <p14:tracePt t="39207" x="1365250" y="4641850"/>
          <p14:tracePt t="39225" x="1384300" y="4673600"/>
          <p14:tracePt t="39241" x="1390650" y="4679950"/>
          <p14:tracePt t="39257" x="1390650" y="4686300"/>
          <p14:tracePt t="39274" x="1390650" y="4692650"/>
          <p14:tracePt t="39290" x="1390650" y="4699000"/>
          <p14:tracePt t="39307" x="1403350" y="4705350"/>
          <p14:tracePt t="39324" x="1403350" y="4711700"/>
          <p14:tracePt t="42460" x="1536700" y="4743450"/>
          <p14:tracePt t="42467" x="1860550" y="4832350"/>
          <p14:tracePt t="42476" x="2222500" y="4940300"/>
          <p14:tracePt t="42486" x="2444750" y="5003800"/>
          <p14:tracePt t="42503" x="2971800" y="5194300"/>
          <p14:tracePt t="42519" x="3498850" y="5372100"/>
          <p14:tracePt t="42536" x="3873500" y="5505450"/>
          <p14:tracePt t="42553" x="4038600" y="5594350"/>
          <p14:tracePt t="42570" x="4254500" y="5695950"/>
          <p14:tracePt t="42586" x="4387850" y="5746750"/>
          <p14:tracePt t="42603" x="4495800" y="5772150"/>
          <p14:tracePt t="42620" x="4565650" y="5784850"/>
          <p14:tracePt t="42635" x="4686300" y="5778500"/>
          <p14:tracePt t="42651" x="4959350" y="5746750"/>
          <p14:tracePt t="42668" x="5092700" y="5702300"/>
          <p14:tracePt t="42684" x="5207000" y="5670550"/>
          <p14:tracePt t="42702" x="5314950" y="5638800"/>
          <p14:tracePt t="42718" x="5441950" y="5613400"/>
          <p14:tracePt t="42735" x="5473700" y="5600700"/>
          <p14:tracePt t="42752" x="5499100" y="5588000"/>
          <p14:tracePt t="42769" x="5505450" y="5581650"/>
          <p14:tracePt t="42786" x="5518150" y="5575300"/>
          <p14:tracePt t="42802" x="5518150" y="5568950"/>
          <p14:tracePt t="42819" x="5600700" y="5511800"/>
          <p14:tracePt t="42825" x="5657850" y="5480050"/>
          <p14:tracePt t="42835" x="5721350" y="5441950"/>
          <p14:tracePt t="42853" x="5975350" y="5365750"/>
          <p14:tracePt t="42869" x="6070600" y="5353050"/>
          <p14:tracePt t="42885" x="6159500" y="5340350"/>
          <p14:tracePt t="42902" x="6267450" y="5334000"/>
          <p14:tracePt t="42918" x="6419850" y="5327650"/>
          <p14:tracePt t="42935" x="6661150" y="5295900"/>
          <p14:tracePt t="42952" x="6877050" y="5238750"/>
          <p14:tracePt t="42968" x="7054850" y="5194300"/>
          <p14:tracePt t="42985" x="7124700" y="5156200"/>
          <p14:tracePt t="43003" x="7175500" y="5137150"/>
          <p14:tracePt t="43018" x="7188200" y="5124450"/>
          <p14:tracePt t="43035" x="7194550" y="5124450"/>
          <p14:tracePt t="43052" x="7239000" y="5105400"/>
          <p14:tracePt t="43069" x="7296150" y="5080000"/>
          <p14:tracePt t="43085" x="7385050" y="5054600"/>
          <p14:tracePt t="43102" x="7480300" y="5035550"/>
          <p14:tracePt t="43118" x="7569200" y="5010150"/>
          <p14:tracePt t="43136" x="7740650" y="4984750"/>
          <p14:tracePt t="43152" x="7861300" y="4972050"/>
          <p14:tracePt t="43168" x="7931150" y="4972050"/>
          <p14:tracePt t="43185" x="7962900" y="4972050"/>
          <p14:tracePt t="43203" x="7981950" y="4965700"/>
          <p14:tracePt t="43218" x="7994650" y="4965700"/>
          <p14:tracePt t="43235" x="8001000" y="4965700"/>
          <p14:tracePt t="43251" x="8007350" y="4965700"/>
          <p14:tracePt t="43269" x="8013700" y="4965700"/>
          <p14:tracePt t="43285" x="8020050" y="4965700"/>
          <p14:tracePt t="43301" x="8039100" y="4959350"/>
          <p14:tracePt t="43318" x="8058150" y="4953000"/>
          <p14:tracePt t="43334" x="8070850" y="4953000"/>
          <p14:tracePt t="43341" x="8077200" y="4946650"/>
          <p14:tracePt t="43352" x="8108950" y="4940300"/>
          <p14:tracePt t="43368" x="8128000" y="4927600"/>
          <p14:tracePt t="43384" x="8140700" y="4921250"/>
          <p14:tracePt t="43402" x="8147050" y="4921250"/>
          <p14:tracePt t="43418" x="8153400" y="4908550"/>
          <p14:tracePt t="43434" x="8159750" y="4902200"/>
          <p14:tracePt t="43451" x="8159750" y="4895850"/>
          <p14:tracePt t="43468" x="8159750" y="4883150"/>
          <p14:tracePt t="43485" x="8159750" y="4864100"/>
          <p14:tracePt t="43501" x="8172450" y="4838700"/>
          <p14:tracePt t="43518" x="8178800" y="4800600"/>
          <p14:tracePt t="43535" x="8185150" y="4768850"/>
          <p14:tracePt t="43552" x="8197850" y="4737100"/>
          <p14:tracePt t="43567" x="8197850" y="4724400"/>
          <p14:tracePt t="43601" x="8197850" y="4718050"/>
          <p14:tracePt t="43642" x="8204200" y="4718050"/>
          <p14:tracePt t="43650" x="8216900" y="4718050"/>
          <p14:tracePt t="43659" x="8235950" y="4724400"/>
          <p14:tracePt t="43667" x="8255000" y="4730750"/>
          <p14:tracePt t="43684" x="8293100" y="4756150"/>
          <p14:tracePt t="43701" x="8362950" y="4826000"/>
          <p14:tracePt t="43717" x="8407400" y="4889500"/>
          <p14:tracePt t="43734" x="8445500" y="4927600"/>
          <p14:tracePt t="43752" x="8483600" y="4965700"/>
          <p14:tracePt t="43768" x="8534400" y="5003800"/>
          <p14:tracePt t="43784" x="8572500" y="5022850"/>
          <p14:tracePt t="43800" x="8616950" y="5041900"/>
          <p14:tracePt t="43817" x="8667750" y="5067300"/>
          <p14:tracePt t="43823" x="8686800" y="5073650"/>
          <p14:tracePt t="43834" x="8718550" y="5092700"/>
          <p14:tracePt t="43850" x="8750300" y="5111750"/>
          <p14:tracePt t="43867" x="8782050" y="5124450"/>
          <p14:tracePt t="43884" x="8801100" y="5124450"/>
          <p14:tracePt t="43902" x="8832850" y="5130800"/>
          <p14:tracePt t="43917" x="8845550" y="5130800"/>
          <p14:tracePt t="43934" x="8851900" y="5130800"/>
          <p14:tracePt t="43950" x="8858250" y="5130800"/>
          <p14:tracePt t="43967" x="8864600" y="5130800"/>
          <p14:tracePt t="44147" x="8839200" y="5124450"/>
          <p14:tracePt t="44155" x="8801100" y="5111750"/>
          <p14:tracePt t="44167" x="8775700" y="5099050"/>
          <p14:tracePt t="44184" x="8636000" y="5022850"/>
          <p14:tracePt t="44200" x="8509000" y="4965700"/>
          <p14:tracePt t="44217" x="8451850" y="4933950"/>
          <p14:tracePt t="44234" x="8426450" y="4921250"/>
          <p14:tracePt t="44251" x="8413750" y="4914900"/>
          <p14:tracePt t="44267" x="8407400" y="4908550"/>
          <p14:tracePt t="44284" x="8401050" y="4908550"/>
          <p14:tracePt t="44300" x="8394700" y="4908550"/>
          <p14:tracePt t="44534" x="8394700" y="4902200"/>
          <p14:tracePt t="44541" x="8388350" y="4902200"/>
          <p14:tracePt t="44550" x="8388350" y="4895850"/>
          <p14:tracePt t="44566" x="8375650" y="4889500"/>
          <p14:tracePt t="44583" x="8375650" y="4883150"/>
          <p14:tracePt t="44600" x="8375650" y="4876800"/>
          <p14:tracePt t="44697" x="8375650" y="4870450"/>
          <p14:tracePt t="44705" x="8375650" y="4864100"/>
          <p14:tracePt t="44721" x="8375650" y="4857750"/>
          <p14:tracePt t="44736" x="8375650" y="4851400"/>
          <p14:tracePt t="44749" x="8375650" y="4838700"/>
          <p14:tracePt t="44766" x="8375650" y="4800600"/>
          <p14:tracePt t="44783" x="8401050" y="4730750"/>
          <p14:tracePt t="44799" x="8451850" y="4610100"/>
          <p14:tracePt t="44816" x="8509000" y="4470400"/>
          <p14:tracePt t="44833" x="8528050" y="4425950"/>
          <p14:tracePt t="44849" x="8547100" y="4406900"/>
          <p14:tracePt t="44866" x="8553450" y="4387850"/>
          <p14:tracePt t="44883" x="8559800" y="4381500"/>
          <p14:tracePt t="44899" x="8566150" y="4375150"/>
          <p14:tracePt t="44916" x="8572500" y="4368800"/>
          <p14:tracePt t="44932" x="8578850" y="4362450"/>
          <p14:tracePt t="44950" x="8591550" y="4349750"/>
          <p14:tracePt t="44965" x="8604250" y="4349750"/>
          <p14:tracePt t="44982" x="8610600" y="4337050"/>
          <p14:tracePt t="44999" x="8623300" y="4330700"/>
          <p14:tracePt t="45016" x="8642350" y="4311650"/>
          <p14:tracePt t="45032" x="8648700" y="4298950"/>
          <p14:tracePt t="45049" x="8655050" y="4286250"/>
          <p14:tracePt t="45066" x="8661400" y="4279900"/>
          <p14:tracePt t="45083" x="8667750" y="4273550"/>
          <p14:tracePt t="45099" x="8667750" y="4267200"/>
          <p14:tracePt t="45115" x="8674100" y="4254500"/>
          <p14:tracePt t="45132" x="8674100" y="4235450"/>
          <p14:tracePt t="45149" x="8674100" y="4229100"/>
          <p14:tracePt t="45165" x="8674100" y="4210050"/>
          <p14:tracePt t="45199" x="8674100" y="4197350"/>
          <p14:tracePt t="45216" x="8674100" y="4191000"/>
          <p14:tracePt t="45537" x="8636000" y="4222750"/>
          <p14:tracePt t="45545" x="8591550" y="4273550"/>
          <p14:tracePt t="45554" x="8528050" y="4330700"/>
          <p14:tracePt t="45565" x="8470900" y="4381500"/>
          <p14:tracePt t="45582" x="8299450" y="4552950"/>
          <p14:tracePt t="45598" x="8223250" y="4629150"/>
          <p14:tracePt t="45615" x="8166100" y="4686300"/>
          <p14:tracePt t="45631" x="8108950" y="4794250"/>
          <p14:tracePt t="45648" x="8032750" y="5010150"/>
          <p14:tracePt t="45665" x="8020050" y="5099050"/>
          <p14:tracePt t="45682" x="8007350" y="5219700"/>
          <p14:tracePt t="45698" x="8007350" y="5378450"/>
          <p14:tracePt t="45715" x="8020050" y="5549900"/>
          <p14:tracePt t="45731" x="8032750" y="5600700"/>
          <p14:tracePt t="45748" x="8051800" y="5632450"/>
          <p14:tracePt t="45764" x="8058150" y="5657850"/>
          <p14:tracePt t="45783" x="8089900" y="5689600"/>
          <p14:tracePt t="45798" x="8108950" y="5715000"/>
          <p14:tracePt t="45814" x="8128000" y="5734050"/>
          <p14:tracePt t="45819" x="8140700" y="5746750"/>
          <p14:tracePt t="45831" x="8140700" y="5753100"/>
          <p14:tracePt t="45849" x="8159750" y="5772150"/>
          <p14:tracePt t="45886" x="8166100" y="5784850"/>
          <p14:tracePt t="45898" x="8166100" y="5791200"/>
          <p14:tracePt t="45916" x="8159750" y="5797550"/>
          <p14:tracePt t="45932" x="8121650" y="5803900"/>
          <p14:tracePt t="45947" x="7766050" y="5803900"/>
          <p14:tracePt t="45964" x="7289800" y="5727700"/>
          <p14:tracePt t="45981" x="6553200" y="5607050"/>
          <p14:tracePt t="45998" x="5454650" y="5378450"/>
          <p14:tracePt t="46014" x="4692650" y="5226050"/>
          <p14:tracePt t="46031" x="4184650" y="5124450"/>
          <p14:tracePt t="46049" x="3644900" y="5016500"/>
          <p14:tracePt t="46065" x="3486150" y="4984750"/>
          <p14:tracePt t="46081" x="3365500" y="4965700"/>
          <p14:tracePt t="46097" x="3314700" y="4953000"/>
          <p14:tracePt t="46114" x="3282950" y="4946650"/>
          <p14:tracePt t="46132" x="3257550" y="4946650"/>
          <p14:tracePt t="46147" x="3244850" y="4946650"/>
          <p14:tracePt t="46181" x="3232150" y="4946650"/>
          <p14:tracePt t="46266" x="3232150" y="4940300"/>
          <p14:tracePt t="46273" x="3238500" y="4933950"/>
          <p14:tracePt t="46289" x="3238500" y="49276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38" y="426449"/>
            <a:ext cx="8136904" cy="466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0263" y="5338354"/>
            <a:ext cx="11434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Note – as the tools become more modern, there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Finer flaking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Greater variety in shape and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Greater specialisation (</a:t>
            </a:r>
            <a:r>
              <a:rPr lang="en-AU" dirty="0" err="1"/>
              <a:t>eg</a:t>
            </a:r>
            <a:r>
              <a:rPr lang="en-AU" dirty="0"/>
              <a:t> blades, needles, spearheads </a:t>
            </a:r>
            <a:r>
              <a:rPr lang="en-AU" dirty="0" err="1"/>
              <a:t>etc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832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83"/>
    </mc:Choice>
    <mc:Fallback xmlns="">
      <p:transition spd="slow" advTm="67883"/>
    </mc:Fallback>
  </mc:AlternateContent>
  <p:extLst>
    <p:ext uri="{3A86A75C-4F4B-4683-9AE1-C65F6400EC91}">
      <p14:laserTraceLst xmlns:p14="http://schemas.microsoft.com/office/powerpoint/2010/main">
        <p14:tracePtLst>
          <p14:tracePt t="1872" x="3232150" y="4921250"/>
          <p14:tracePt t="1881" x="3206750" y="4902200"/>
          <p14:tracePt t="1888" x="3175000" y="4876800"/>
          <p14:tracePt t="1897" x="3149600" y="4851400"/>
          <p14:tracePt t="1914" x="3079750" y="4794250"/>
          <p14:tracePt t="1931" x="2965450" y="4667250"/>
          <p14:tracePt t="1947" x="2832100" y="4565650"/>
          <p14:tracePt t="1964" x="2660650" y="4457700"/>
          <p14:tracePt t="1980" x="2533650" y="4406900"/>
          <p14:tracePt t="1997" x="2444750" y="4375150"/>
          <p14:tracePt t="2014" x="2425700" y="4368800"/>
          <p14:tracePt t="2030" x="2406650" y="4362450"/>
          <p14:tracePt t="2064" x="2393950" y="4362450"/>
          <p14:tracePt t="2080" x="2387600" y="4362450"/>
          <p14:tracePt t="2097" x="2381250" y="4356100"/>
          <p14:tracePt t="2113" x="2374900" y="4356100"/>
          <p14:tracePt t="2131" x="2368550" y="4349750"/>
          <p14:tracePt t="2147" x="2368550" y="4337050"/>
          <p14:tracePt t="2164" x="2355850" y="4318000"/>
          <p14:tracePt t="2180" x="2336800" y="4279900"/>
          <p14:tracePt t="2197" x="2292350" y="4229100"/>
          <p14:tracePt t="2214" x="2197100" y="4064000"/>
          <p14:tracePt t="2230" x="2114550" y="3949700"/>
          <p14:tracePt t="2247" x="2051050" y="3854450"/>
          <p14:tracePt t="2263" x="2000250" y="3797300"/>
          <p14:tracePt t="2280" x="1955800" y="3733800"/>
          <p14:tracePt t="2296" x="1936750" y="3714750"/>
          <p14:tracePt t="2313" x="1930400" y="3708400"/>
          <p14:tracePt t="2330" x="1924050" y="3702050"/>
          <p14:tracePt t="2347" x="1917700" y="3695700"/>
          <p14:tracePt t="2363" x="1905000" y="3695700"/>
          <p14:tracePt t="2460" x="1905000" y="3689350"/>
          <p14:tracePt t="2490" x="1905000" y="3683000"/>
          <p14:tracePt t="2505" x="1905000" y="3676650"/>
          <p14:tracePt t="2512" x="1905000" y="3670300"/>
          <p14:tracePt t="2536" x="1905000" y="3663950"/>
          <p14:tracePt t="2542" x="1905000" y="3657600"/>
          <p14:tracePt t="2557" x="1905000" y="3644900"/>
          <p14:tracePt t="2571" x="1905000" y="3638550"/>
          <p14:tracePt t="2593" x="1905000" y="3632200"/>
          <p14:tracePt t="2603" x="1905000" y="3625850"/>
          <p14:tracePt t="2618" x="1905000" y="3619500"/>
          <p14:tracePt t="2638" x="1905000" y="3613150"/>
          <p14:tracePt t="3248" x="1911350" y="3613150"/>
          <p14:tracePt t="3255" x="1917700" y="3613150"/>
          <p14:tracePt t="3270" x="1924050" y="3613150"/>
          <p14:tracePt t="3279" x="1930400" y="3613150"/>
          <p14:tracePt t="3302" x="1936750" y="3613150"/>
          <p14:tracePt t="3316" x="1943100" y="3613150"/>
          <p14:tracePt t="3331" x="1949450" y="3613150"/>
          <p14:tracePt t="3347" x="1955800" y="3613150"/>
          <p14:tracePt t="3362" x="1993900" y="3606800"/>
          <p14:tracePt t="3380" x="2051050" y="3594100"/>
          <p14:tracePt t="3396" x="2082800" y="3587750"/>
          <p14:tracePt t="3412" x="2139950" y="3575050"/>
          <p14:tracePt t="3429" x="2241550" y="3556000"/>
          <p14:tracePt t="3446" x="2374900" y="3530600"/>
          <p14:tracePt t="3468" x="2508250" y="3505200"/>
          <p14:tracePt t="3479" x="2578100" y="3498850"/>
          <p14:tracePt t="3496" x="2647950" y="3486150"/>
          <p14:tracePt t="3512" x="2724150" y="3486150"/>
          <p14:tracePt t="3530" x="2857500" y="3473450"/>
          <p14:tracePt t="3546" x="2946400" y="3467100"/>
          <p14:tracePt t="3562" x="3035300" y="3467100"/>
          <p14:tracePt t="3570" x="3079750" y="3454400"/>
          <p14:tracePt t="3579" x="3111500" y="3454400"/>
          <p14:tracePt t="3596" x="3213100" y="3448050"/>
          <p14:tracePt t="3612" x="3251200" y="3448050"/>
          <p14:tracePt t="3629" x="3289300" y="3448050"/>
          <p14:tracePt t="3645" x="3333750" y="3441700"/>
          <p14:tracePt t="3663" x="3384550" y="3441700"/>
          <p14:tracePt t="3679" x="3409950" y="3441700"/>
          <p14:tracePt t="3695" x="3448050" y="3441700"/>
          <p14:tracePt t="3712" x="3492500" y="3441700"/>
          <p14:tracePt t="3729" x="3543300" y="3441700"/>
          <p14:tracePt t="3746" x="3670300" y="3429000"/>
          <p14:tracePt t="3763" x="3759200" y="3416300"/>
          <p14:tracePt t="3778" x="3867150" y="3409950"/>
          <p14:tracePt t="3796" x="3975100" y="3409950"/>
          <p14:tracePt t="3812" x="4165600" y="3397250"/>
          <p14:tracePt t="3828" x="4273550" y="3397250"/>
          <p14:tracePt t="3845" x="4381500" y="3384550"/>
          <p14:tracePt t="3862" x="4508500" y="3384550"/>
          <p14:tracePt t="3879" x="4705350" y="3378200"/>
          <p14:tracePt t="3895" x="4819650" y="3365500"/>
          <p14:tracePt t="3912" x="4940300" y="3352800"/>
          <p14:tracePt t="3929" x="5111750" y="3352800"/>
          <p14:tracePt t="3946" x="5302250" y="3340100"/>
          <p14:tracePt t="3962" x="5429250" y="3340100"/>
          <p14:tracePt t="3978" x="5543550" y="3340100"/>
          <p14:tracePt t="3995" x="5664200" y="3346450"/>
          <p14:tracePt t="4012" x="5803900" y="3346450"/>
          <p14:tracePt t="4028" x="5886450" y="3346450"/>
          <p14:tracePt t="4045" x="5994400" y="3346450"/>
          <p14:tracePt t="4062" x="6089650" y="3346450"/>
          <p14:tracePt t="4068" x="6146800" y="3346450"/>
          <p14:tracePt t="4078" x="6191250" y="3346450"/>
          <p14:tracePt t="4095" x="6286500" y="3346450"/>
          <p14:tracePt t="4111" x="6343650" y="3346450"/>
          <p14:tracePt t="4128" x="6400800" y="3346450"/>
          <p14:tracePt t="4145" x="6464300" y="3346450"/>
          <p14:tracePt t="4162" x="6584950" y="3352800"/>
          <p14:tracePt t="4178" x="6661150" y="3352800"/>
          <p14:tracePt t="4195" x="6724650" y="3352800"/>
          <p14:tracePt t="4211" x="6813550" y="3352800"/>
          <p14:tracePt t="4228" x="6985000" y="3359150"/>
          <p14:tracePt t="4245" x="7092950" y="3365500"/>
          <p14:tracePt t="4261" x="7175500" y="3365500"/>
          <p14:tracePt t="4278" x="7264400" y="3371850"/>
          <p14:tracePt t="4295" x="7416800" y="3371850"/>
          <p14:tracePt t="4311" x="7512050" y="3371850"/>
          <p14:tracePt t="4327" x="7569200" y="3371850"/>
          <p14:tracePt t="4344" x="7613650" y="3378200"/>
          <p14:tracePt t="4360" x="7670800" y="3378200"/>
          <p14:tracePt t="4377" x="7759700" y="3384550"/>
          <p14:tracePt t="4393" x="7829550" y="3397250"/>
          <p14:tracePt t="4410" x="7918450" y="3409950"/>
          <p14:tracePt t="4427" x="7988300" y="3416300"/>
          <p14:tracePt t="4444" x="8051800" y="3429000"/>
          <p14:tracePt t="4460" x="8083550" y="3435350"/>
          <p14:tracePt t="4477" x="8089900" y="3435350"/>
          <p14:tracePt t="4495" x="8102600" y="3435350"/>
          <p14:tracePt t="4511" x="8108950" y="3435350"/>
          <p14:tracePt t="4528" x="8115300" y="3435350"/>
          <p14:tracePt t="4587" x="8102600" y="3435350"/>
          <p14:tracePt t="4594" x="8026400" y="3429000"/>
          <p14:tracePt t="4603" x="7899400" y="3422650"/>
          <p14:tracePt t="4611" x="7651750" y="3397250"/>
          <p14:tracePt t="4628" x="7073900" y="3327400"/>
          <p14:tracePt t="4645" x="6305550" y="3238500"/>
          <p14:tracePt t="4661" x="6026150" y="3194050"/>
          <p14:tracePt t="4677" x="5664200" y="3162300"/>
          <p14:tracePt t="4694" x="5416550" y="3124200"/>
          <p14:tracePt t="4711" x="4984750" y="3060700"/>
          <p14:tracePt t="4727" x="4806950" y="3048000"/>
          <p14:tracePt t="4744" x="4622800" y="3016250"/>
          <p14:tracePt t="4761" x="4457700" y="3009900"/>
          <p14:tracePt t="4777" x="4324350" y="3003550"/>
          <p14:tracePt t="4794" x="4070350" y="3016250"/>
          <p14:tracePt t="4811" x="3898900" y="3022600"/>
          <p14:tracePt t="4827" x="3771900" y="3035300"/>
          <p14:tracePt t="4844" x="3663950" y="3054350"/>
          <p14:tracePt t="4861" x="3448050" y="3079750"/>
          <p14:tracePt t="4877" x="3327400" y="3086100"/>
          <p14:tracePt t="4894" x="3238500" y="3098800"/>
          <p14:tracePt t="4914" x="3054350" y="3136900"/>
          <p14:tracePt t="4927" x="2908300" y="3149600"/>
          <p14:tracePt t="4944" x="2787650" y="3175000"/>
          <p14:tracePt t="4960" x="2686050" y="3200400"/>
          <p14:tracePt t="4977" x="2540000" y="3251200"/>
          <p14:tracePt t="4994" x="2317750" y="3333750"/>
          <p14:tracePt t="5010" x="2216150" y="3378200"/>
          <p14:tracePt t="5027" x="2139950" y="3435350"/>
          <p14:tracePt t="5043" x="2051050" y="3473450"/>
          <p14:tracePt t="5061" x="1911350" y="3524250"/>
          <p14:tracePt t="5077" x="1822450" y="3549650"/>
          <p14:tracePt t="5093" x="1752600" y="3568700"/>
          <p14:tracePt t="5110" x="1689100" y="3587750"/>
          <p14:tracePt t="5128" x="1549400" y="3632200"/>
          <p14:tracePt t="5143" x="1447800" y="3676650"/>
          <p14:tracePt t="5160" x="1358900" y="3708400"/>
          <p14:tracePt t="5177" x="1295400" y="3733800"/>
          <p14:tracePt t="5195" x="1250950" y="3752850"/>
          <p14:tracePt t="5210" x="1238250" y="3752850"/>
          <p14:tracePt t="5226" x="1225550" y="3752850"/>
          <p14:tracePt t="5243" x="1219200" y="3752850"/>
          <p14:tracePt t="5259" x="1212850" y="3752850"/>
          <p14:tracePt t="5328" x="1212850" y="3746500"/>
          <p14:tracePt t="5352" x="1212850" y="3740150"/>
          <p14:tracePt t="5359" x="1212850" y="3733800"/>
          <p14:tracePt t="5374" x="1212850" y="3727450"/>
          <p14:tracePt t="5398" x="1212850" y="3721100"/>
          <p14:tracePt t="5404" x="1212850" y="3714750"/>
          <p14:tracePt t="5426" x="1212850" y="3708400"/>
          <p14:tracePt t="5435" x="1212850" y="3702050"/>
          <p14:tracePt t="5443" x="1212850" y="3695700"/>
          <p14:tracePt t="5460" x="1212850" y="3689350"/>
          <p14:tracePt t="5477" x="1212850" y="3683000"/>
          <p14:tracePt t="5493" x="1212850" y="3670300"/>
          <p14:tracePt t="5509" x="1212850" y="3657600"/>
          <p14:tracePt t="5526" x="1219200" y="3632200"/>
          <p14:tracePt t="5544" x="1263650" y="3467100"/>
          <p14:tracePt t="5559" x="1295400" y="3333750"/>
          <p14:tracePt t="5567" x="1308100" y="3276600"/>
          <p14:tracePt t="5576" x="1327150" y="3213100"/>
          <p14:tracePt t="5593" x="1358900" y="3048000"/>
          <p14:tracePt t="5609" x="1384300" y="2927350"/>
          <p14:tracePt t="5626" x="1403350" y="2825750"/>
          <p14:tracePt t="5643" x="1403350" y="2768600"/>
          <p14:tracePt t="5659" x="1403350" y="2724150"/>
          <p14:tracePt t="5676" x="1403350" y="2679700"/>
          <p14:tracePt t="5693" x="1403350" y="2622550"/>
          <p14:tracePt t="5709" x="1403350" y="2603500"/>
          <p14:tracePt t="5726" x="1403350" y="2584450"/>
          <p14:tracePt t="5744" x="1403350" y="2578100"/>
          <p14:tracePt t="5760" x="1403350" y="2571750"/>
          <p14:tracePt t="5775" x="1403350" y="2565400"/>
          <p14:tracePt t="5792" x="1403350" y="2559050"/>
          <p14:tracePt t="5911" x="1403350" y="2565400"/>
          <p14:tracePt t="5918" x="1403350" y="2578100"/>
          <p14:tracePt t="5925" x="1403350" y="2590800"/>
          <p14:tracePt t="6170" x="1422400" y="2597150"/>
          <p14:tracePt t="6178" x="1441450" y="2597150"/>
          <p14:tracePt t="6185" x="1454150" y="2609850"/>
          <p14:tracePt t="6193" x="1460500" y="2622550"/>
          <p14:tracePt t="6208" x="1479550" y="2641600"/>
          <p14:tracePt t="6225" x="1498600" y="2660650"/>
          <p14:tracePt t="6242" x="1504950" y="2686050"/>
          <p14:tracePt t="6259" x="1517650" y="2730500"/>
          <p14:tracePt t="6275" x="1530350" y="2762250"/>
          <p14:tracePt t="6292" x="1536700" y="2800350"/>
          <p14:tracePt t="6309" x="1543050" y="2825750"/>
          <p14:tracePt t="6325" x="1549400" y="2851150"/>
          <p14:tracePt t="6342" x="1549400" y="2863850"/>
          <p14:tracePt t="6358" x="1549400" y="2870200"/>
          <p14:tracePt t="6375" x="1549400" y="2876550"/>
          <p14:tracePt t="6392" x="1549400" y="2882900"/>
          <p14:tracePt t="6846" x="1549400" y="2876550"/>
          <p14:tracePt t="6853" x="1549400" y="2870200"/>
          <p14:tracePt t="6863" x="1549400" y="2863850"/>
          <p14:tracePt t="6875" x="1549400" y="2851150"/>
          <p14:tracePt t="6891" x="1549400" y="2844800"/>
          <p14:tracePt t="6907" x="1549400" y="2838450"/>
          <p14:tracePt t="6924" x="1549400" y="2832100"/>
          <p14:tracePt t="6941" x="1549400" y="2819400"/>
          <p14:tracePt t="6957" x="1549400" y="2813050"/>
          <p14:tracePt t="6974" x="1549400" y="2794000"/>
          <p14:tracePt t="6991" x="1549400" y="2787650"/>
          <p14:tracePt t="7008" x="1549400" y="2774950"/>
          <p14:tracePt t="7024" x="1549400" y="2749550"/>
          <p14:tracePt t="7041" x="1549400" y="2730500"/>
          <p14:tracePt t="7057" x="1549400" y="2705100"/>
          <p14:tracePt t="7074" x="1549400" y="2686050"/>
          <p14:tracePt t="7078" x="1549400" y="2679700"/>
          <p14:tracePt t="7091" x="1549400" y="2660650"/>
          <p14:tracePt t="7107" x="1549400" y="2641600"/>
          <p14:tracePt t="7124" x="1549400" y="2622550"/>
          <p14:tracePt t="7140" x="1549400" y="2603500"/>
          <p14:tracePt t="7158" x="1549400" y="2565400"/>
          <p14:tracePt t="7174" x="1555750" y="2540000"/>
          <p14:tracePt t="7190" x="1562100" y="2514600"/>
          <p14:tracePt t="7207" x="1568450" y="2482850"/>
          <p14:tracePt t="7224" x="1568450" y="2438400"/>
          <p14:tracePt t="7241" x="1568450" y="2406650"/>
          <p14:tracePt t="7257" x="1581150" y="2368550"/>
          <p14:tracePt t="7274" x="1581150" y="2336800"/>
          <p14:tracePt t="7291" x="1593850" y="2298700"/>
          <p14:tracePt t="7307" x="1593850" y="2273300"/>
          <p14:tracePt t="7323" x="1593850" y="2266950"/>
          <p14:tracePt t="7340" x="1593850" y="2241550"/>
          <p14:tracePt t="7357" x="1593850" y="2228850"/>
          <p14:tracePt t="7373" x="1593850" y="2209800"/>
          <p14:tracePt t="7390" x="1593850" y="2203450"/>
          <p14:tracePt t="7407" x="1593850" y="2197100"/>
          <p14:tracePt t="7424" x="1593850" y="2190750"/>
          <p14:tracePt t="7440" x="1593850" y="2178050"/>
          <p14:tracePt t="7649" x="1593850" y="2222500"/>
          <p14:tracePt t="7657" x="1593850" y="2286000"/>
          <p14:tracePt t="7665" x="1587500" y="2343150"/>
          <p14:tracePt t="7673" x="1581150" y="2419350"/>
          <p14:tracePt t="7690" x="1562100" y="2597150"/>
          <p14:tracePt t="7707" x="1536700" y="2914650"/>
          <p14:tracePt t="7723" x="1530350" y="3092450"/>
          <p14:tracePt t="7739" x="1517650" y="3308350"/>
          <p14:tracePt t="7756" x="1517650" y="3467100"/>
          <p14:tracePt t="7773" x="1517650" y="3600450"/>
          <p14:tracePt t="7789" x="1536700" y="3911600"/>
          <p14:tracePt t="7806" x="1555750" y="4057650"/>
          <p14:tracePt t="7823" x="1562100" y="4210050"/>
          <p14:tracePt t="7839" x="1581150" y="4337050"/>
          <p14:tracePt t="7856" x="1593850" y="4489450"/>
          <p14:tracePt t="7873" x="1600200" y="4546600"/>
          <p14:tracePt t="7889" x="1600200" y="4591050"/>
          <p14:tracePt t="7907" x="1600200" y="4616450"/>
          <p14:tracePt t="7923" x="1600200" y="4673600"/>
          <p14:tracePt t="7939" x="1606550" y="4724400"/>
          <p14:tracePt t="7956" x="1612900" y="4781550"/>
          <p14:tracePt t="7973" x="1631950" y="4845050"/>
          <p14:tracePt t="7990" x="1638300" y="4908550"/>
          <p14:tracePt t="8006" x="1644650" y="4933950"/>
          <p14:tracePt t="8022" x="1644650" y="4946650"/>
          <p14:tracePt t="8039" x="1644650" y="4959350"/>
          <p14:tracePt t="8056" x="1644650" y="4965700"/>
          <p14:tracePt t="8072" x="1644650" y="4972050"/>
          <p14:tracePt t="8089" x="1644650" y="4984750"/>
          <p14:tracePt t="8106" x="1644650" y="4991100"/>
          <p14:tracePt t="8123" x="1644650" y="4997450"/>
          <p14:tracePt t="8139" x="1644650" y="5003800"/>
          <p14:tracePt t="8156" x="1644650" y="5010150"/>
          <p14:tracePt t="8172" x="1644650" y="5016500"/>
          <p14:tracePt t="8274" x="1644650" y="5010150"/>
          <p14:tracePt t="8296" x="1644650" y="5003800"/>
          <p14:tracePt t="8303" x="1644650" y="4997450"/>
          <p14:tracePt t="8313" x="1644650" y="4991100"/>
          <p14:tracePt t="8322" x="1644650" y="4984750"/>
          <p14:tracePt t="8339" x="1644650" y="4965700"/>
          <p14:tracePt t="8355" x="1644650" y="4953000"/>
          <p14:tracePt t="8372" x="1644650" y="4940300"/>
          <p14:tracePt t="8388" x="1644650" y="4921250"/>
          <p14:tracePt t="8406" x="1644650" y="4908550"/>
          <p14:tracePt t="8422" x="1644650" y="4883150"/>
          <p14:tracePt t="8439" x="1638300" y="4870450"/>
          <p14:tracePt t="8455" x="1638300" y="4857750"/>
          <p14:tracePt t="8473" x="1638300" y="4838700"/>
          <p14:tracePt t="8489" x="1638300" y="4826000"/>
          <p14:tracePt t="8505" x="1638300" y="4806950"/>
          <p14:tracePt t="8538" x="1638300" y="4800600"/>
          <p14:tracePt t="8555" x="1638300" y="4794250"/>
          <p14:tracePt t="8577" x="1638300" y="4781550"/>
          <p14:tracePt t="9091" x="1657350" y="4781550"/>
          <p14:tracePt t="9098" x="1701800" y="4781550"/>
          <p14:tracePt t="9107" x="1746250" y="4781550"/>
          <p14:tracePt t="9121" x="1835150" y="4781550"/>
          <p14:tracePt t="9138" x="1943100" y="4794250"/>
          <p14:tracePt t="9154" x="2070100" y="4806950"/>
          <p14:tracePt t="9172" x="2241550" y="4806950"/>
          <p14:tracePt t="9187" x="2286000" y="4806950"/>
          <p14:tracePt t="9204" x="2330450" y="4806950"/>
          <p14:tracePt t="9221" x="2355850" y="4806950"/>
          <p14:tracePt t="9237" x="2368550" y="4806950"/>
          <p14:tracePt t="9255" x="2381250" y="4806950"/>
          <p14:tracePt t="9271" x="2387600" y="4806950"/>
          <p14:tracePt t="9288" x="2393950" y="4806950"/>
          <p14:tracePt t="9304" x="2400300" y="4806950"/>
          <p14:tracePt t="9648" x="2374900" y="4800600"/>
          <p14:tracePt t="9657" x="2349500" y="4787900"/>
          <p14:tracePt t="9664" x="2317750" y="4775200"/>
          <p14:tracePt t="9673" x="2292350" y="4762500"/>
          <p14:tracePt t="9687" x="2260600" y="4749800"/>
          <p14:tracePt t="9703" x="2241550" y="4737100"/>
          <p14:tracePt t="9720" x="2228850" y="4718050"/>
          <p14:tracePt t="9737" x="2216150" y="4686300"/>
          <p14:tracePt t="9753" x="2209800" y="4679950"/>
          <p14:tracePt t="9770" x="2209800" y="4667250"/>
          <p14:tracePt t="9787" x="2209800" y="4660900"/>
          <p14:tracePt t="9804" x="2209800" y="4648200"/>
          <p14:tracePt t="9820" x="2209800" y="4635500"/>
          <p14:tracePt t="9837" x="2203450" y="4616450"/>
          <p14:tracePt t="9853" x="2197100" y="4591050"/>
          <p14:tracePt t="9869" x="2184400" y="4559300"/>
          <p14:tracePt t="9886" x="2165350" y="4451350"/>
          <p14:tracePt t="9902" x="2139950" y="4267200"/>
          <p14:tracePt t="9919" x="2120900" y="4070350"/>
          <p14:tracePt t="9935" x="2120900" y="3854450"/>
          <p14:tracePt t="9952" x="2114550" y="3625850"/>
          <p14:tracePt t="9969" x="2108200" y="3543300"/>
          <p14:tracePt t="9986" x="2095500" y="3486150"/>
          <p14:tracePt t="10002" x="2089150" y="3441700"/>
          <p14:tracePt t="10019" x="2076450" y="3409950"/>
          <p14:tracePt t="10036" x="2070100" y="3384550"/>
          <p14:tracePt t="10070" x="2070100" y="3378200"/>
          <p14:tracePt t="10778" x="2063750" y="3378200"/>
          <p14:tracePt t="13283" x="2051050" y="3378200"/>
          <p14:tracePt t="13290" x="2038350" y="3384550"/>
          <p14:tracePt t="13299" x="2032000" y="3390900"/>
          <p14:tracePt t="13315" x="2012950" y="3416300"/>
          <p14:tracePt t="13331" x="1987550" y="3460750"/>
          <p14:tracePt t="13348" x="1962150" y="3511550"/>
          <p14:tracePt t="13364" x="1930400" y="3594100"/>
          <p14:tracePt t="13381" x="1917700" y="3644900"/>
          <p14:tracePt t="13398" x="1911350" y="3670300"/>
          <p14:tracePt t="13414" x="1911350" y="3695700"/>
          <p14:tracePt t="13431" x="1911350" y="3708400"/>
          <p14:tracePt t="13448" x="1911350" y="3714750"/>
          <p14:tracePt t="13464" x="1911350" y="3721100"/>
          <p14:tracePt t="13481" x="1911350" y="3727450"/>
          <p14:tracePt t="13714" x="1905000" y="3676650"/>
          <p14:tracePt t="13722" x="1905000" y="3594100"/>
          <p14:tracePt t="13731" x="1892300" y="3498850"/>
          <p14:tracePt t="13747" x="1885950" y="3308350"/>
          <p14:tracePt t="13764" x="1885950" y="3219450"/>
          <p14:tracePt t="13781" x="1885950" y="3098800"/>
          <p14:tracePt t="13797" x="1885950" y="3022600"/>
          <p14:tracePt t="13814" x="1885950" y="2965450"/>
          <p14:tracePt t="13831" x="1885950" y="2921000"/>
          <p14:tracePt t="13848" x="1885950" y="2889250"/>
          <p14:tracePt t="13864" x="1885950" y="2857500"/>
          <p14:tracePt t="13880" x="1873250" y="2832100"/>
          <p14:tracePt t="13897" x="1866900" y="2800350"/>
          <p14:tracePt t="13915" x="1860550" y="2755900"/>
          <p14:tracePt t="13931" x="1854200" y="2730500"/>
          <p14:tracePt t="13947" x="1841500" y="2692400"/>
          <p14:tracePt t="13964" x="1828800" y="2654300"/>
          <p14:tracePt t="13980" x="1816100" y="2584450"/>
          <p14:tracePt t="13997" x="1771650" y="2406650"/>
          <p14:tracePt t="14014" x="1733550" y="2286000"/>
          <p14:tracePt t="14030" x="1682750" y="2139950"/>
          <p14:tracePt t="14047" x="1644650" y="2057400"/>
          <p14:tracePt t="14063" x="1612900" y="2019300"/>
          <p14:tracePt t="14079" x="1581150" y="2019300"/>
          <p14:tracePt t="14096" x="1549400" y="2025650"/>
          <p14:tracePt t="14113" x="1460500" y="2070100"/>
          <p14:tracePt t="14130" x="1225550" y="2209800"/>
          <p14:tracePt t="14146" x="1104900" y="2311400"/>
          <p14:tracePt t="14163" x="1003300" y="2413000"/>
          <p14:tracePt t="14180" x="914400" y="2584450"/>
          <p14:tracePt t="14197" x="831850" y="2819400"/>
          <p14:tracePt t="14213" x="806450" y="2946400"/>
          <p14:tracePt t="14230" x="800100" y="3098800"/>
          <p14:tracePt t="14246" x="825500" y="3238500"/>
          <p14:tracePt t="14264" x="882650" y="3429000"/>
          <p14:tracePt t="14280" x="958850" y="3562350"/>
          <p14:tracePt t="14297" x="1041400" y="3670300"/>
          <p14:tracePt t="14313" x="1143000" y="3771900"/>
          <p14:tracePt t="14331" x="1257300" y="3886200"/>
          <p14:tracePt t="14347" x="1358900" y="3968750"/>
          <p14:tracePt t="14363" x="1492250" y="4070350"/>
          <p14:tracePt t="14380" x="1651000" y="4165600"/>
          <p14:tracePt t="14397" x="1784350" y="4229100"/>
          <p14:tracePt t="14413" x="1962150" y="4292600"/>
          <p14:tracePt t="14429" x="2044700" y="4298950"/>
          <p14:tracePt t="14446" x="2082800" y="4298950"/>
          <p14:tracePt t="14463" x="2114550" y="4292600"/>
          <p14:tracePt t="14479" x="2228850" y="4159250"/>
          <p14:tracePt t="14496" x="2324100" y="3981450"/>
          <p14:tracePt t="14512" x="2432050" y="3663950"/>
          <p14:tracePt t="14529" x="2527300" y="3321050"/>
          <p14:tracePt t="14546" x="2609850" y="2882900"/>
          <p14:tracePt t="14563" x="2628900" y="2673350"/>
          <p14:tracePt t="14579" x="2616200" y="2482850"/>
          <p14:tracePt t="14596" x="2584450" y="2349500"/>
          <p14:tracePt t="14614" x="2520950" y="2197100"/>
          <p14:tracePt t="14630" x="2457450" y="2095500"/>
          <p14:tracePt t="14646" x="2425700" y="2063750"/>
          <p14:tracePt t="14663" x="2260600" y="1930400"/>
          <p14:tracePt t="14681" x="2108200" y="1841500"/>
          <p14:tracePt t="14696" x="1981200" y="1803400"/>
          <p14:tracePt t="14713" x="1835150" y="1784350"/>
          <p14:tracePt t="14730" x="1714500" y="1790700"/>
          <p14:tracePt t="14748" x="1581150" y="1828800"/>
          <p14:tracePt t="14763" x="1517650" y="1854200"/>
          <p14:tracePt t="14779" x="1454150" y="1898650"/>
          <p14:tracePt t="14796" x="1384300" y="1962150"/>
          <p14:tracePt t="14812" x="1314450" y="2051050"/>
          <p14:tracePt t="14829" x="1187450" y="2235200"/>
          <p14:tracePt t="14846" x="1130300" y="2400300"/>
          <p14:tracePt t="14862" x="1079500" y="2565400"/>
          <p14:tracePt t="14879" x="1035050" y="2736850"/>
          <p14:tracePt t="14896" x="1009650" y="3003550"/>
          <p14:tracePt t="14912" x="990600" y="3162300"/>
          <p14:tracePt t="14929" x="984250" y="3302000"/>
          <p14:tracePt t="14945" x="984250" y="3409950"/>
          <p14:tracePt t="14963" x="1009650" y="3543300"/>
          <p14:tracePt t="14979" x="1028700" y="3625850"/>
          <p14:tracePt t="14996" x="1073150" y="3708400"/>
          <p14:tracePt t="15012" x="1143000" y="3784600"/>
          <p14:tracePt t="15030" x="1282700" y="3917950"/>
          <p14:tracePt t="15046" x="1358900" y="3968750"/>
          <p14:tracePt t="15062" x="1492250" y="4032250"/>
          <p14:tracePt t="15069" x="1555750" y="4057650"/>
          <p14:tracePt t="15080" x="1644650" y="4095750"/>
          <p14:tracePt t="15096" x="1778000" y="4133850"/>
          <p14:tracePt t="15112" x="1924050" y="4165600"/>
          <p14:tracePt t="15129" x="2012950" y="4184650"/>
          <p14:tracePt t="15146" x="2089150" y="4184650"/>
          <p14:tracePt t="15164" x="2178050" y="4171950"/>
          <p14:tracePt t="15179" x="2222500" y="4152900"/>
          <p14:tracePt t="15196" x="2273300" y="4114800"/>
          <p14:tracePt t="15212" x="2349500" y="4019550"/>
          <p14:tracePt t="15229" x="2476500" y="3740150"/>
          <p14:tracePt t="15246" x="2667000" y="3067050"/>
          <p14:tracePt t="15262" x="2755900" y="2647950"/>
          <p14:tracePt t="15279" x="2806700" y="2178050"/>
          <p14:tracePt t="15295" x="2838450" y="1816100"/>
          <p14:tracePt t="15313" x="2825750" y="1454150"/>
          <p14:tracePt t="15329" x="2781300" y="1270000"/>
          <p14:tracePt t="15345" x="2736850" y="1143000"/>
          <p14:tracePt t="15362" x="2698750" y="1073150"/>
          <p14:tracePt t="15379" x="2654300" y="1022350"/>
          <p14:tracePt t="15395" x="2597150" y="996950"/>
          <p14:tracePt t="15412" x="2514600" y="984250"/>
          <p14:tracePt t="15429" x="2432050" y="984250"/>
          <p14:tracePt t="15447" x="2260600" y="1028700"/>
          <p14:tracePt t="15462" x="2127250" y="1092200"/>
          <p14:tracePt t="15478" x="1974850" y="1168400"/>
          <p14:tracePt t="15495" x="1822450" y="1263650"/>
          <p14:tracePt t="15513" x="1689100" y="1371600"/>
          <p14:tracePt t="15528" x="1600200" y="1479550"/>
          <p14:tracePt t="15545" x="1504950" y="1600200"/>
          <p14:tracePt t="15562" x="1422400" y="1733550"/>
          <p14:tracePt t="15570" x="1390650" y="1790700"/>
          <p14:tracePt t="15578" x="1352550" y="1860550"/>
          <p14:tracePt t="15595" x="1282700" y="2038350"/>
          <p14:tracePt t="15612" x="1250950" y="2139950"/>
          <p14:tracePt t="15628" x="1225550" y="2241550"/>
          <p14:tracePt t="15645" x="1219200" y="2343150"/>
          <p14:tracePt t="15662" x="1219200" y="2501900"/>
          <p14:tracePt t="15678" x="1225550" y="2597150"/>
          <p14:tracePt t="15695" x="1250950" y="2667000"/>
          <p14:tracePt t="15712" x="1270000" y="2736850"/>
          <p14:tracePt t="15729" x="1314450" y="2876550"/>
          <p14:tracePt t="15745" x="1352550" y="2959100"/>
          <p14:tracePt t="15761" x="1390650" y="3041650"/>
          <p14:tracePt t="15779" x="1422400" y="3111500"/>
          <p14:tracePt t="15796" x="1447800" y="3181350"/>
          <p14:tracePt t="15812" x="1473200" y="3225800"/>
          <p14:tracePt t="15828" x="1479550" y="3270250"/>
          <p14:tracePt t="15845" x="1498600" y="3295650"/>
          <p14:tracePt t="15862" x="1517650" y="3327400"/>
          <p14:tracePt t="15877" x="1536700" y="3371850"/>
          <p14:tracePt t="15894" x="1555750" y="3409950"/>
          <p14:tracePt t="15910" x="1581150" y="3441700"/>
          <p14:tracePt t="15927" x="1606550" y="3479800"/>
          <p14:tracePt t="15944" x="1638300" y="3524250"/>
          <p14:tracePt t="15960" x="1657350" y="3536950"/>
          <p14:tracePt t="15977" x="1670050" y="3549650"/>
          <p14:tracePt t="15994" x="1676400" y="3556000"/>
          <p14:tracePt t="16010" x="1682750" y="3562350"/>
          <p14:tracePt t="16027" x="1689100" y="3575050"/>
          <p14:tracePt t="16043" x="1689100" y="3581400"/>
          <p14:tracePt t="16077" x="1689100" y="3587750"/>
          <p14:tracePt t="16555" x="1701800" y="3600450"/>
          <p14:tracePt t="16563" x="1727200" y="3619500"/>
          <p14:tracePt t="16570" x="1758950" y="3657600"/>
          <p14:tracePt t="16578" x="1809750" y="3695700"/>
          <p14:tracePt t="16593" x="1911350" y="3771900"/>
          <p14:tracePt t="16610" x="2032000" y="3841750"/>
          <p14:tracePt t="16627" x="2127250" y="3898900"/>
          <p14:tracePt t="16644" x="2387600" y="3994150"/>
          <p14:tracePt t="16660" x="2571750" y="4038600"/>
          <p14:tracePt t="16677" x="2749550" y="4070350"/>
          <p14:tracePt t="16693" x="2965450" y="4102100"/>
          <p14:tracePt t="16710" x="3155950" y="4133850"/>
          <p14:tracePt t="16727" x="3244850" y="4140200"/>
          <p14:tracePt t="16743" x="3289300" y="4146550"/>
          <p14:tracePt t="16761" x="3314700" y="4152900"/>
          <p14:tracePt t="16777" x="3333750" y="4152900"/>
          <p14:tracePt t="16793" x="3346450" y="4152900"/>
          <p14:tracePt t="16827" x="3352800" y="4152900"/>
          <p14:tracePt t="16844" x="3365500" y="4152900"/>
          <p14:tracePt t="16860" x="3390900" y="4152900"/>
          <p14:tracePt t="16876" x="3422650" y="4152900"/>
          <p14:tracePt t="16893" x="3454400" y="4152900"/>
          <p14:tracePt t="16910" x="3479800" y="4152900"/>
          <p14:tracePt t="16926" x="3511550" y="4140200"/>
          <p14:tracePt t="16943" x="3530600" y="4133850"/>
          <p14:tracePt t="16959" x="3543300" y="4133850"/>
          <p14:tracePt t="16976" x="3556000" y="4121150"/>
          <p14:tracePt t="16993" x="3581400" y="4114800"/>
          <p14:tracePt t="17009" x="3619500" y="4083050"/>
          <p14:tracePt t="17026" x="3663950" y="4032250"/>
          <p14:tracePt t="17043" x="3733800" y="3975100"/>
          <p14:tracePt t="17059" x="3803650" y="3924300"/>
          <p14:tracePt t="17076" x="3841750" y="3898900"/>
          <p14:tracePt t="17092" x="3867150" y="3873500"/>
          <p14:tracePt t="17109" x="3879850" y="3854450"/>
          <p14:tracePt t="17126" x="3930650" y="3771900"/>
          <p14:tracePt t="17143" x="3968750" y="3670300"/>
          <p14:tracePt t="17159" x="3994150" y="3517900"/>
          <p14:tracePt t="17176" x="4000500" y="3327400"/>
          <p14:tracePt t="17193" x="3975100" y="3054350"/>
          <p14:tracePt t="17209" x="3911600" y="2832100"/>
          <p14:tracePt t="17226" x="3848100" y="2679700"/>
          <p14:tracePt t="17243" x="3797300" y="2533650"/>
          <p14:tracePt t="17260" x="3740150" y="2324100"/>
          <p14:tracePt t="17276" x="3714750" y="2235200"/>
          <p14:tracePt t="17292" x="3695700" y="2178050"/>
          <p14:tracePt t="17309" x="3676650" y="2127250"/>
          <p14:tracePt t="17326" x="3670300" y="2070100"/>
          <p14:tracePt t="17342" x="3651250" y="1974850"/>
          <p14:tracePt t="17359" x="3638550" y="1917700"/>
          <p14:tracePt t="17376" x="3632200" y="1860550"/>
          <p14:tracePt t="17392" x="3625850" y="1816100"/>
          <p14:tracePt t="17409" x="3613150" y="1758950"/>
          <p14:tracePt t="17426" x="3600450" y="1733550"/>
          <p14:tracePt t="17442" x="3600450" y="1708150"/>
          <p14:tracePt t="17459" x="3594100" y="1689100"/>
          <p14:tracePt t="17476" x="3581400" y="1657350"/>
          <p14:tracePt t="17492" x="3568700" y="1631950"/>
          <p14:tracePt t="17509" x="3556000" y="1606550"/>
          <p14:tracePt t="17525" x="3556000" y="1587500"/>
          <p14:tracePt t="17543" x="3543300" y="1574800"/>
          <p14:tracePt t="17559" x="3536950" y="1568450"/>
          <p14:tracePt t="17575" x="3536950" y="1562100"/>
          <p14:tracePt t="17581" x="3530600" y="1562100"/>
          <p14:tracePt t="17602" x="3524250" y="1562100"/>
          <p14:tracePt t="17625" x="3517900" y="1562100"/>
          <p14:tracePt t="17633" x="3511550" y="1562100"/>
          <p14:tracePt t="17642" x="3505200" y="1574800"/>
          <p14:tracePt t="17658" x="3486150" y="1581150"/>
          <p14:tracePt t="17675" x="3460750" y="1606550"/>
          <p14:tracePt t="17692" x="3409950" y="1638300"/>
          <p14:tracePt t="17708" x="3390900" y="1657350"/>
          <p14:tracePt t="17725" x="3371850" y="1663700"/>
          <p14:tracePt t="17742" x="3352800" y="1670050"/>
          <p14:tracePt t="17759" x="3302000" y="1708150"/>
          <p14:tracePt t="17775" x="3238500" y="1784350"/>
          <p14:tracePt t="17792" x="3181350" y="1866900"/>
          <p14:tracePt t="17808" x="3117850" y="1936750"/>
          <p14:tracePt t="17825" x="3067050" y="2012950"/>
          <p14:tracePt t="17841" x="3041650" y="2051050"/>
          <p14:tracePt t="17858" x="3022600" y="2101850"/>
          <p14:tracePt t="17875" x="3003550" y="2184400"/>
          <p14:tracePt t="17892" x="2978150" y="2355850"/>
          <p14:tracePt t="17908" x="2971800" y="2432050"/>
          <p14:tracePt t="17925" x="2959100" y="2489200"/>
          <p14:tracePt t="17942" x="2940050" y="2559050"/>
          <p14:tracePt t="17959" x="2927350" y="2654300"/>
          <p14:tracePt t="17975" x="2927350" y="2717800"/>
          <p14:tracePt t="17991" x="2927350" y="2774950"/>
          <p14:tracePt t="18008" x="2927350" y="2813050"/>
          <p14:tracePt t="18024" x="2927350" y="2844800"/>
          <p14:tracePt t="18041" x="2927350" y="2889250"/>
          <p14:tracePt t="18057" x="2927350" y="2914650"/>
          <p14:tracePt t="18074" x="2927350" y="2946400"/>
          <p14:tracePt t="18090" x="2933700" y="2990850"/>
          <p14:tracePt t="18107" x="2933700" y="3073400"/>
          <p14:tracePt t="18124" x="2946400" y="3143250"/>
          <p14:tracePt t="18141" x="2946400" y="3194050"/>
          <p14:tracePt t="18158" x="2946400" y="3232150"/>
          <p14:tracePt t="18175" x="2946400" y="3276600"/>
          <p14:tracePt t="18191" x="2946400" y="3314700"/>
          <p14:tracePt t="18208" x="2946400" y="3359150"/>
          <p14:tracePt t="18224" x="2946400" y="3390900"/>
          <p14:tracePt t="18242" x="2946400" y="3473450"/>
          <p14:tracePt t="18258" x="2946400" y="3530600"/>
          <p14:tracePt t="18275" x="2946400" y="3575050"/>
          <p14:tracePt t="18291" x="2940050" y="3619500"/>
          <p14:tracePt t="18308" x="2940050" y="3657600"/>
          <p14:tracePt t="18324" x="2927350" y="3695700"/>
          <p14:tracePt t="18341" x="2927350" y="3727450"/>
          <p14:tracePt t="18358" x="2921000" y="3765550"/>
          <p14:tracePt t="18376" x="2921000" y="3829050"/>
          <p14:tracePt t="18391" x="2921000" y="3867150"/>
          <p14:tracePt t="18407" x="2921000" y="3917950"/>
          <p14:tracePt t="18424" x="2921000" y="3975100"/>
          <p14:tracePt t="18442" x="2933700" y="4038600"/>
          <p14:tracePt t="18458" x="2933700" y="4076700"/>
          <p14:tracePt t="18474" x="2946400" y="4108450"/>
          <p14:tracePt t="18491" x="2971800" y="4146550"/>
          <p14:tracePt t="18508" x="3009900" y="4191000"/>
          <p14:tracePt t="18525" x="3079750" y="4254500"/>
          <p14:tracePt t="18541" x="3124200" y="4286250"/>
          <p14:tracePt t="18557" x="3187700" y="4330700"/>
          <p14:tracePt t="18574" x="3302000" y="4368800"/>
          <p14:tracePt t="18581" x="3365500" y="4387850"/>
          <p14:tracePt t="18591" x="3486150" y="4413250"/>
          <p14:tracePt t="18607" x="3575050" y="4425950"/>
          <p14:tracePt t="18624" x="3651250" y="4438650"/>
          <p14:tracePt t="18641" x="3721100" y="4438650"/>
          <p14:tracePt t="18658" x="3790950" y="4432300"/>
          <p14:tracePt t="18674" x="3841750" y="4425950"/>
          <p14:tracePt t="18690" x="3886200" y="4413250"/>
          <p14:tracePt t="18707" x="3924300" y="4394200"/>
          <p14:tracePt t="18725" x="3962400" y="4368800"/>
          <p14:tracePt t="18740" x="3987800" y="4356100"/>
          <p14:tracePt t="18757" x="4000500" y="4343400"/>
          <p14:tracePt t="18774" x="4019550" y="4324350"/>
          <p14:tracePt t="18792" x="4064000" y="4260850"/>
          <p14:tracePt t="18807" x="4102100" y="4165600"/>
          <p14:tracePt t="18824" x="4140200" y="4032250"/>
          <p14:tracePt t="18841" x="4178300" y="3879850"/>
          <p14:tracePt t="18858" x="4191000" y="3759200"/>
          <p14:tracePt t="18874" x="4191000" y="3625850"/>
          <p14:tracePt t="18890" x="4191000" y="3549650"/>
          <p14:tracePt t="18907" x="4184650" y="3486150"/>
          <p14:tracePt t="18924" x="4171950" y="3409950"/>
          <p14:tracePt t="18940" x="4146550" y="3295650"/>
          <p14:tracePt t="18957" x="4127500" y="3225800"/>
          <p14:tracePt t="18973" x="4114800" y="3098800"/>
          <p14:tracePt t="18990" x="4076700" y="2952750"/>
          <p14:tracePt t="19007" x="4044950" y="2768600"/>
          <p14:tracePt t="19023" x="4032250" y="2616200"/>
          <p14:tracePt t="19040" x="4013200" y="2451100"/>
          <p14:tracePt t="19057" x="4013200" y="2311400"/>
          <p14:tracePt t="19074" x="4006850" y="2108200"/>
          <p14:tracePt t="19090" x="3994150" y="1968500"/>
          <p14:tracePt t="19106" x="3981450" y="1860550"/>
          <p14:tracePt t="19123" x="3975100" y="1784350"/>
          <p14:tracePt t="19140" x="3968750" y="1727200"/>
          <p14:tracePt t="19156" x="3943350" y="1663700"/>
          <p14:tracePt t="19173" x="3917950" y="1612900"/>
          <p14:tracePt t="19190" x="3892550" y="1574800"/>
          <p14:tracePt t="19208" x="3841750" y="1524000"/>
          <p14:tracePt t="19223" x="3822700" y="1492250"/>
          <p14:tracePt t="19240" x="3797300" y="1466850"/>
          <p14:tracePt t="19257" x="3778250" y="1447800"/>
          <p14:tracePt t="19273" x="3765550" y="1435100"/>
          <p14:tracePt t="19290" x="3740150" y="1416050"/>
          <p14:tracePt t="19306" x="3727450" y="1403350"/>
          <p14:tracePt t="19323" x="3708400" y="1403350"/>
          <p14:tracePt t="19340" x="3695700" y="1403350"/>
          <p14:tracePt t="19357" x="3689350" y="1403350"/>
          <p14:tracePt t="19373" x="3676650" y="1409700"/>
          <p14:tracePt t="19389" x="3663950" y="1422400"/>
          <p14:tracePt t="19405" x="3632200" y="1428750"/>
          <p14:tracePt t="19423" x="3543300" y="1479550"/>
          <p14:tracePt t="19439" x="3479800" y="1511300"/>
          <p14:tracePt t="19455" x="3422650" y="1543050"/>
          <p14:tracePt t="19472" x="3378200" y="1574800"/>
          <p14:tracePt t="19489" x="3340100" y="1612900"/>
          <p14:tracePt t="19505" x="3270250" y="1714500"/>
          <p14:tracePt t="19522" x="3219450" y="1854200"/>
          <p14:tracePt t="19539" x="3194050" y="1987550"/>
          <p14:tracePt t="19556" x="3181350" y="2108200"/>
          <p14:tracePt t="19561" x="3187700" y="2171700"/>
          <p14:tracePt t="19573" x="3213100" y="2349500"/>
          <p14:tracePt t="19589" x="3257550" y="2514600"/>
          <p14:tracePt t="19606" x="3289300" y="2647950"/>
          <p14:tracePt t="19622" x="3321050" y="2774950"/>
          <p14:tracePt t="19639" x="3378200" y="3003550"/>
          <p14:tracePt t="19656" x="3409950" y="3130550"/>
          <p14:tracePt t="19672" x="3441700" y="3257550"/>
          <p14:tracePt t="19689" x="3479800" y="3403600"/>
          <p14:tracePt t="19706" x="3511550" y="3638550"/>
          <p14:tracePt t="19722" x="3530600" y="3765550"/>
          <p14:tracePt t="19739" x="3536950" y="3892550"/>
          <p14:tracePt t="19755" x="3543300" y="4032250"/>
          <p14:tracePt t="19773" x="3562350" y="4216400"/>
          <p14:tracePt t="19789" x="3575050" y="4343400"/>
          <p14:tracePt t="19805" x="3581400" y="4451350"/>
          <p14:tracePt t="19822" x="3594100" y="4552950"/>
          <p14:tracePt t="19839" x="3606800" y="4629150"/>
          <p14:tracePt t="19855" x="3619500" y="4705350"/>
          <p14:tracePt t="19872" x="3619500" y="4724400"/>
          <p14:tracePt t="19889" x="3619500" y="4743450"/>
          <p14:tracePt t="19906" x="3619500" y="4749800"/>
          <p14:tracePt t="19922" x="3619500" y="4756150"/>
          <p14:tracePt t="19939" x="3625850" y="4762500"/>
          <p14:tracePt t="19955" x="3651250" y="4762500"/>
          <p14:tracePt t="19972" x="3695700" y="4756150"/>
          <p14:tracePt t="19989" x="3873500" y="4692650"/>
          <p14:tracePt t="20005" x="4032250" y="4622800"/>
          <p14:tracePt t="20022" x="4152900" y="4572000"/>
          <p14:tracePt t="20038" x="4292600" y="4540250"/>
          <p14:tracePt t="20055" x="4489450" y="4489450"/>
          <p14:tracePt t="20072" x="4578350" y="4476750"/>
          <p14:tracePt t="20088" x="4622800" y="4464050"/>
          <p14:tracePt t="20105" x="4667250" y="4445000"/>
          <p14:tracePt t="20122" x="4737100" y="4413250"/>
          <p14:tracePt t="20138" x="4806950" y="4368800"/>
          <p14:tracePt t="20155" x="4921250" y="4311650"/>
          <p14:tracePt t="20172" x="5010150" y="4248150"/>
          <p14:tracePt t="20189" x="5137150" y="4146550"/>
          <p14:tracePt t="20205" x="5168900" y="4114800"/>
          <p14:tracePt t="20221" x="5200650" y="4083050"/>
          <p14:tracePt t="20238" x="5219700" y="4051300"/>
          <p14:tracePt t="20255" x="5238750" y="4025900"/>
          <p14:tracePt t="20271" x="5302250" y="3930650"/>
          <p14:tracePt t="20288" x="5397500" y="3803650"/>
          <p14:tracePt t="20305" x="5480050" y="3695700"/>
          <p14:tracePt t="20323" x="5568950" y="3517900"/>
          <p14:tracePt t="20339" x="5594350" y="3429000"/>
          <p14:tracePt t="20355" x="5600700" y="3365500"/>
          <p14:tracePt t="20371" x="5600700" y="3333750"/>
          <p14:tracePt t="20388" x="5588000" y="3314700"/>
          <p14:tracePt t="20405" x="5568950" y="3276600"/>
          <p14:tracePt t="20421" x="5543550" y="3257550"/>
          <p14:tracePt t="20438" x="5518150" y="3232150"/>
          <p14:tracePt t="20455" x="5480050" y="3194050"/>
          <p14:tracePt t="20471" x="5422900" y="3136900"/>
          <p14:tracePt t="20488" x="5321300" y="3016250"/>
          <p14:tracePt t="20505" x="5257800" y="2927350"/>
          <p14:tracePt t="20521" x="5207000" y="2832100"/>
          <p14:tracePt t="20538" x="5143500" y="2730500"/>
          <p14:tracePt t="20554" x="5118100" y="2686050"/>
          <p14:tracePt t="20571" x="5099050" y="2660650"/>
          <p14:tracePt t="20577" x="5086350" y="2641600"/>
          <p14:tracePt t="20588" x="5073650" y="2628900"/>
          <p14:tracePt t="20604" x="5048250" y="2597150"/>
          <p14:tracePt t="20621" x="5022850" y="2559050"/>
          <p14:tracePt t="20637" x="5003800" y="2546350"/>
          <p14:tracePt t="20654" x="4991100" y="2533650"/>
          <p14:tracePt t="20671" x="4984750" y="2520950"/>
          <p14:tracePt t="20688" x="4953000" y="2501900"/>
          <p14:tracePt t="20704" x="4927600" y="2489200"/>
          <p14:tracePt t="20721" x="4902200" y="2476500"/>
          <p14:tracePt t="20737" x="4870450" y="2476500"/>
          <p14:tracePt t="20754" x="4838700" y="2470150"/>
          <p14:tracePt t="20771" x="4806950" y="2470150"/>
          <p14:tracePt t="20787" x="4781550" y="2476500"/>
          <p14:tracePt t="20804" x="4749800" y="2495550"/>
          <p14:tracePt t="20821" x="4705350" y="2527300"/>
          <p14:tracePt t="20837" x="4673600" y="2552700"/>
          <p14:tracePt t="20854" x="4641850" y="2597150"/>
          <p14:tracePt t="20871" x="4616450" y="2641600"/>
          <p14:tracePt t="20888" x="4591050" y="2711450"/>
          <p14:tracePt t="20904" x="4578350" y="2743200"/>
          <p14:tracePt t="20920" x="4572000" y="2781300"/>
          <p14:tracePt t="20937" x="4559300" y="2806700"/>
          <p14:tracePt t="20954" x="4546600" y="2851150"/>
          <p14:tracePt t="20970" x="4540250" y="2895600"/>
          <p14:tracePt t="20987" x="4533900" y="2933700"/>
          <p14:tracePt t="21004" x="4533900" y="2971800"/>
          <p14:tracePt t="21021" x="4533900" y="3028950"/>
          <p14:tracePt t="21037" x="4527550" y="3067050"/>
          <p14:tracePt t="21054" x="4527550" y="3092450"/>
          <p14:tracePt t="21071" x="4521200" y="3130550"/>
          <p14:tracePt t="21076" x="4521200" y="3136900"/>
          <p14:tracePt t="21087" x="4521200" y="3155950"/>
          <p14:tracePt t="21104" x="4521200" y="3200400"/>
          <p14:tracePt t="21120" x="4521200" y="3225800"/>
          <p14:tracePt t="21137" x="4521200" y="3257550"/>
          <p14:tracePt t="21154" x="4521200" y="3276600"/>
          <p14:tracePt t="21171" x="4521200" y="3308350"/>
          <p14:tracePt t="21187" x="4527550" y="3327400"/>
          <p14:tracePt t="21203" x="4533900" y="3346450"/>
          <p14:tracePt t="21220" x="4540250" y="3365500"/>
          <p14:tracePt t="21237" x="4552950" y="3397250"/>
          <p14:tracePt t="21253" x="4572000" y="3416300"/>
          <p14:tracePt t="21270" x="4591050" y="3441700"/>
          <p14:tracePt t="21287" x="4616450" y="3460750"/>
          <p14:tracePt t="21304" x="4679950" y="3498850"/>
          <p14:tracePt t="21320" x="4711700" y="3517900"/>
          <p14:tracePt t="21336" x="4749800" y="3536950"/>
          <p14:tracePt t="21353" x="4781550" y="3543300"/>
          <p14:tracePt t="21370" x="4806950" y="3549650"/>
          <p14:tracePt t="21386" x="4838700" y="3556000"/>
          <p14:tracePt t="21403" x="4857750" y="3556000"/>
          <p14:tracePt t="21420" x="4889500" y="3556000"/>
          <p14:tracePt t="21436" x="4927600" y="3556000"/>
          <p14:tracePt t="21453" x="5041900" y="3511550"/>
          <p14:tracePt t="21470" x="5111750" y="3479800"/>
          <p14:tracePt t="21486" x="5187950" y="3441700"/>
          <p14:tracePt t="21503" x="5245100" y="3397250"/>
          <p14:tracePt t="21520" x="5314950" y="3340100"/>
          <p14:tracePt t="21536" x="5353050" y="3302000"/>
          <p14:tracePt t="21553" x="5384800" y="3276600"/>
          <p14:tracePt t="21570" x="5410200" y="3232150"/>
          <p14:tracePt t="21576" x="5416550" y="3213100"/>
          <p14:tracePt t="21587" x="5441950" y="3175000"/>
          <p14:tracePt t="21603" x="5454650" y="3117850"/>
          <p14:tracePt t="21619" x="5454650" y="3054350"/>
          <p14:tracePt t="21636" x="5448300" y="2978150"/>
          <p14:tracePt t="21654" x="5403850" y="2851150"/>
          <p14:tracePt t="21670" x="5365750" y="2755900"/>
          <p14:tracePt t="21686" x="5314950" y="2660650"/>
          <p14:tracePt t="21703" x="5264150" y="2578100"/>
          <p14:tracePt t="21719" x="5200650" y="2501900"/>
          <p14:tracePt t="21736" x="5105400" y="2406650"/>
          <p14:tracePt t="21753" x="5035550" y="2349500"/>
          <p14:tracePt t="21769" x="5003800" y="2324100"/>
          <p14:tracePt t="21788" x="4946650" y="2298700"/>
          <p14:tracePt t="21803" x="4927600" y="2286000"/>
          <p14:tracePt t="21819" x="4902200" y="2286000"/>
          <p14:tracePt t="21836" x="4864100" y="2286000"/>
          <p14:tracePt t="21853" x="4806950" y="2292350"/>
          <p14:tracePt t="21870" x="4705350" y="2330450"/>
          <p14:tracePt t="21886" x="4641850" y="2362200"/>
          <p14:tracePt t="21902" x="4584700" y="2406650"/>
          <p14:tracePt t="21919" x="4540250" y="2451100"/>
          <p14:tracePt t="21937" x="4457700" y="2546350"/>
          <p14:tracePt t="21969" x="4400550" y="2628900"/>
          <p14:tracePt t="21986" x="4375150" y="2673350"/>
          <p14:tracePt t="22003" x="4362450" y="2743200"/>
          <p14:tracePt t="22019" x="4356100" y="2787650"/>
          <p14:tracePt t="22036" x="4356100" y="2825750"/>
          <p14:tracePt t="22052" x="4362450" y="2876550"/>
          <p14:tracePt t="22070" x="4381500" y="2940050"/>
          <p14:tracePt t="22085" x="4400550" y="2984500"/>
          <p14:tracePt t="22102" x="4419600" y="3022600"/>
          <p14:tracePt t="22119" x="4445000" y="3060700"/>
          <p14:tracePt t="22135" x="4476750" y="3098800"/>
          <p14:tracePt t="22152" x="4559300" y="3168650"/>
          <p14:tracePt t="22169" x="4641850" y="3232150"/>
          <p14:tracePt t="22185" x="4718050" y="3276600"/>
          <p14:tracePt t="22203" x="4819650" y="3314700"/>
          <p14:tracePt t="22219" x="4895850" y="3340100"/>
          <p14:tracePt t="22235" x="4978400" y="3359150"/>
          <p14:tracePt t="22252" x="5041900" y="3365500"/>
          <p14:tracePt t="22268" x="5118100" y="3365500"/>
          <p14:tracePt t="22286" x="5245100" y="3352800"/>
          <p14:tracePt t="22302" x="5353050" y="3321050"/>
          <p14:tracePt t="22318" x="5486400" y="3295650"/>
          <p14:tracePt t="22335" x="5588000" y="3270250"/>
          <p14:tracePt t="22353" x="5689600" y="3257550"/>
          <p14:tracePt t="22368" x="5734050" y="3251200"/>
          <p14:tracePt t="22385" x="5784850" y="3251200"/>
          <p14:tracePt t="22402" x="5816600" y="3251200"/>
          <p14:tracePt t="22419" x="5899150" y="3257550"/>
          <p14:tracePt t="22435" x="5975350" y="3282950"/>
          <p14:tracePt t="22452" x="6057900" y="3302000"/>
          <p14:tracePt t="22468" x="6153150" y="3340100"/>
          <p14:tracePt t="22486" x="6286500" y="3397250"/>
          <p14:tracePt t="22502" x="6400800" y="3429000"/>
          <p14:tracePt t="22518" x="6483350" y="3460750"/>
          <p14:tracePt t="22535" x="6553200" y="3479800"/>
          <p14:tracePt t="22553" x="6667500" y="3505200"/>
          <p14:tracePt t="22568" x="6769100" y="3556000"/>
          <p14:tracePt t="22585" x="6908800" y="3613150"/>
          <p14:tracePt t="22601" x="7010400" y="3670300"/>
          <p14:tracePt t="22618" x="7086600" y="3714750"/>
          <p14:tracePt t="22636" x="7181850" y="3771900"/>
          <p14:tracePt t="22651" x="7289800" y="3810000"/>
          <p14:tracePt t="22668" x="7410450" y="3854450"/>
          <p14:tracePt t="22685" x="7505700" y="3898900"/>
          <p14:tracePt t="22702" x="7594600" y="3937000"/>
          <p14:tracePt t="22718" x="7632700" y="3956050"/>
          <p14:tracePt t="22735" x="7696200" y="3981450"/>
          <p14:tracePt t="22751" x="7753350" y="3994150"/>
          <p14:tracePt t="22769" x="7893050" y="3994150"/>
          <p14:tracePt t="22785" x="7937500" y="3994150"/>
          <p14:tracePt t="22801" x="7956550" y="3994150"/>
          <p14:tracePt t="22818" x="7969250" y="3994150"/>
          <p14:tracePt t="22835" x="7975600" y="3994150"/>
          <p14:tracePt t="22851" x="7981950" y="3994150"/>
          <p14:tracePt t="22868" x="8026400" y="3994150"/>
          <p14:tracePt t="22885" x="8070850" y="3987800"/>
          <p14:tracePt t="22901" x="8096250" y="3987800"/>
          <p14:tracePt t="22918" x="8108950" y="3981450"/>
          <p14:tracePt t="22951" x="8121650" y="3981450"/>
          <p14:tracePt t="23007" x="8102600" y="3975100"/>
          <p14:tracePt t="23015" x="8026400" y="3968750"/>
          <p14:tracePt t="23023" x="7918450" y="3949700"/>
          <p14:tracePt t="23035" x="7797800" y="3930650"/>
          <p14:tracePt t="23051" x="7080250" y="3854450"/>
          <p14:tracePt t="23067" x="6432550" y="3841750"/>
          <p14:tracePt t="23084" x="5803900" y="3829050"/>
          <p14:tracePt t="23090" x="5480050" y="3835400"/>
          <p14:tracePt t="23100" x="5295900" y="3860800"/>
          <p14:tracePt t="23118" x="5041900" y="3879850"/>
          <p14:tracePt t="23135" x="4940300" y="3892550"/>
          <p14:tracePt t="23151" x="4908550" y="3892550"/>
          <p14:tracePt t="23167" x="4889500" y="3892550"/>
          <p14:tracePt t="23184" x="4883150" y="3892550"/>
          <p14:tracePt t="23260" x="4921250" y="3892550"/>
          <p14:tracePt t="23268" x="4972050" y="3886200"/>
          <p14:tracePt t="23275" x="5060950" y="3873500"/>
          <p14:tracePt t="23284" x="5187950" y="3867150"/>
          <p14:tracePt t="23301" x="5422900" y="3867150"/>
          <p14:tracePt t="23317" x="5765800" y="3879850"/>
          <p14:tracePt t="23334" x="6134100" y="3930650"/>
          <p14:tracePt t="23350" x="6362700" y="3975100"/>
          <p14:tracePt t="23367" x="6546850" y="4025900"/>
          <p14:tracePt t="23384" x="6699250" y="4083050"/>
          <p14:tracePt t="23401" x="6978650" y="4165600"/>
          <p14:tracePt t="23417" x="7131050" y="4197350"/>
          <p14:tracePt t="23434" x="7283450" y="4229100"/>
          <p14:tracePt t="23450" x="7499350" y="4273550"/>
          <p14:tracePt t="23467" x="7689850" y="4318000"/>
          <p14:tracePt t="23483" x="7766050" y="4337050"/>
          <p14:tracePt t="23500" x="7797800" y="4343400"/>
          <p14:tracePt t="23517" x="7829550" y="4356100"/>
          <p14:tracePt t="23535" x="7874000" y="4362450"/>
          <p14:tracePt t="23550" x="7899400" y="4362450"/>
          <p14:tracePt t="23567" x="7924800" y="4362450"/>
          <p14:tracePt t="23584" x="7937500" y="4362450"/>
          <p14:tracePt t="23587" x="7950200" y="4362450"/>
          <p14:tracePt t="23609" x="7956550" y="4362450"/>
          <p14:tracePt t="23914" x="7956550" y="4356100"/>
          <p14:tracePt t="23929" x="7956550" y="4349750"/>
          <p14:tracePt t="23939" x="7956550" y="4343400"/>
          <p14:tracePt t="23959" x="7956550" y="4337050"/>
          <p14:tracePt t="23966" x="7962900" y="4337050"/>
          <p14:tracePt t="23982" x="7969250" y="4330700"/>
          <p14:tracePt t="23999" x="7988300" y="4324350"/>
          <p14:tracePt t="24016" x="8013700" y="4318000"/>
          <p14:tracePt t="24032" x="8058150" y="4305300"/>
          <p14:tracePt t="24049" x="8083550" y="4305300"/>
          <p14:tracePt t="24065" x="8096250" y="4305300"/>
          <p14:tracePt t="24082" x="8102600" y="4305300"/>
          <p14:tracePt t="24098" x="8115300" y="4305300"/>
          <p14:tracePt t="24152" x="8121650" y="4311650"/>
          <p14:tracePt t="24158" x="8128000" y="4311650"/>
          <p14:tracePt t="24173" x="8140700" y="4318000"/>
          <p14:tracePt t="24182" x="8166100" y="4318000"/>
          <p14:tracePt t="24199" x="8204200" y="4330700"/>
          <p14:tracePt t="24215" x="8248650" y="4337050"/>
          <p14:tracePt t="24232" x="8293100" y="4343400"/>
          <p14:tracePt t="24249" x="8312150" y="4343400"/>
          <p14:tracePt t="24265" x="8324850" y="4343400"/>
          <p14:tracePt t="24282" x="8331200" y="4343400"/>
          <p14:tracePt t="24299" x="8337550" y="4343400"/>
          <p14:tracePt t="24315" x="8343900" y="4343400"/>
          <p14:tracePt t="24389" x="8324850" y="4343400"/>
          <p14:tracePt t="24397" x="8305800" y="4343400"/>
          <p14:tracePt t="24406" x="8261350" y="4343400"/>
          <p14:tracePt t="24415" x="8216900" y="4337050"/>
          <p14:tracePt t="24432" x="8147050" y="4330700"/>
          <p14:tracePt t="24449" x="8070850" y="4298950"/>
          <p14:tracePt t="24465" x="8032750" y="4286250"/>
          <p14:tracePt t="24482" x="7988300" y="4273550"/>
          <p14:tracePt t="24498" x="7943850" y="4254500"/>
          <p14:tracePt t="24515" x="7880350" y="4241800"/>
          <p14:tracePt t="24532" x="7823200" y="4235450"/>
          <p14:tracePt t="24549" x="7766050" y="4229100"/>
          <p14:tracePt t="24565" x="7696200" y="4229100"/>
          <p14:tracePt t="24570" x="7658100" y="4229100"/>
          <p14:tracePt t="24583" x="7537450" y="4229100"/>
          <p14:tracePt t="24599" x="7410450" y="4229100"/>
          <p14:tracePt t="24615" x="7315200" y="4229100"/>
          <p14:tracePt t="24632" x="7258050" y="4229100"/>
          <p14:tracePt t="24649" x="7194550" y="4229100"/>
          <p14:tracePt t="24665" x="7143750" y="4229100"/>
          <p14:tracePt t="24682" x="7092950" y="4216400"/>
          <p14:tracePt t="24698" x="7023100" y="4197350"/>
          <p14:tracePt t="24715" x="6959600" y="4184650"/>
          <p14:tracePt t="24732" x="6870700" y="4159250"/>
          <p14:tracePt t="24748" x="6819900" y="4146550"/>
          <p14:tracePt t="24765" x="6756400" y="4140200"/>
          <p14:tracePt t="24781" x="6648450" y="4121150"/>
          <p14:tracePt t="24799" x="6477000" y="4095750"/>
          <p14:tracePt t="24815" x="6407150" y="4089400"/>
          <p14:tracePt t="24832" x="6369050" y="4076700"/>
          <p14:tracePt t="24848" x="6350000" y="4064000"/>
          <p14:tracePt t="24866" x="6330950" y="4044950"/>
          <p14:tracePt t="24881" x="6318250" y="4032250"/>
          <p14:tracePt t="24898" x="6311900" y="4019550"/>
          <p14:tracePt t="24914" x="6305550" y="4006850"/>
          <p14:tracePt t="24931" x="6305550" y="3994150"/>
          <p14:tracePt t="24948" x="6305550" y="3987800"/>
          <p14:tracePt t="24970" x="6305550" y="3981450"/>
          <p14:tracePt t="24981" x="6305550" y="3975100"/>
          <p14:tracePt t="24999" x="6305550" y="3968750"/>
          <p14:tracePt t="25014" x="6362700" y="3956050"/>
          <p14:tracePt t="25031" x="6534150" y="3943350"/>
          <p14:tracePt t="25048" x="6737350" y="3937000"/>
          <p14:tracePt t="25065" x="7150100" y="3937000"/>
          <p14:tracePt t="25081" x="7423150" y="3937000"/>
          <p14:tracePt t="25097" x="7759700" y="3949700"/>
          <p14:tracePt t="25114" x="7988300" y="3962400"/>
          <p14:tracePt t="25131" x="8255000" y="3968750"/>
          <p14:tracePt t="25148" x="8464550" y="3987800"/>
          <p14:tracePt t="25164" x="8553450" y="4000500"/>
          <p14:tracePt t="25181" x="8597900" y="4006850"/>
          <p14:tracePt t="25198" x="8616950" y="4013200"/>
          <p14:tracePt t="25215" x="8636000" y="4013200"/>
          <p14:tracePt t="25231" x="8642350" y="4025900"/>
          <p14:tracePt t="25247" x="8648700" y="4025900"/>
          <p14:tracePt t="25264" x="8648700" y="4032250"/>
          <p14:tracePt t="25281" x="8648700" y="4038600"/>
          <p14:tracePt t="25298" x="8642350" y="4051300"/>
          <p14:tracePt t="25314" x="8636000" y="4057650"/>
          <p14:tracePt t="25331" x="8597900" y="4057650"/>
          <p14:tracePt t="25348" x="8020050" y="4013200"/>
          <p14:tracePt t="25364" x="7277100" y="3956050"/>
          <p14:tracePt t="25381" x="6369050" y="3924300"/>
          <p14:tracePt t="25398" x="5441950" y="3949700"/>
          <p14:tracePt t="25415" x="4165600" y="4121150"/>
          <p14:tracePt t="25431" x="3321050" y="4260850"/>
          <p14:tracePt t="25448" x="2717800" y="4349750"/>
          <p14:tracePt t="25464" x="2273300" y="4381500"/>
          <p14:tracePt t="25480" x="1981200" y="4394200"/>
          <p14:tracePt t="25498" x="1746250" y="4375150"/>
          <p14:tracePt t="25514" x="1670050" y="4356100"/>
          <p14:tracePt t="25530" x="1625600" y="4343400"/>
          <p14:tracePt t="25547" x="1606550" y="4330700"/>
          <p14:tracePt t="25564" x="1574800" y="4311650"/>
          <p14:tracePt t="25580" x="1562100" y="4292600"/>
          <p14:tracePt t="25597" x="1549400" y="4279900"/>
          <p14:tracePt t="25614" x="1549400" y="4273550"/>
          <p14:tracePt t="25630" x="1536700" y="4254500"/>
          <p14:tracePt t="25647" x="1530350" y="4235450"/>
          <p14:tracePt t="25663" x="1524000" y="4229100"/>
          <p14:tracePt t="25680" x="1517650" y="4222750"/>
          <p14:tracePt t="25697" x="1517650" y="4216400"/>
          <p14:tracePt t="25713" x="1517650" y="4203700"/>
          <p14:tracePt t="26063" x="1517650" y="4178300"/>
          <p14:tracePt t="26070" x="1524000" y="4133850"/>
          <p14:tracePt t="26080" x="1524000" y="4089400"/>
          <p14:tracePt t="26097" x="1536700" y="4000500"/>
          <p14:tracePt t="26116" x="1543050" y="3898900"/>
          <p14:tracePt t="26131" x="1549400" y="3848100"/>
          <p14:tracePt t="26146" x="1562100" y="3784600"/>
          <p14:tracePt t="26163" x="1574800" y="3708400"/>
          <p14:tracePt t="26181" x="1587500" y="3632200"/>
          <p14:tracePt t="26196" x="1587500" y="3606800"/>
          <p14:tracePt t="26213" x="1587500" y="3587750"/>
          <p14:tracePt t="26230" x="1587500" y="3575050"/>
          <p14:tracePt t="26263" x="1587500" y="3562350"/>
          <p14:tracePt t="26279" x="1587500" y="3556000"/>
          <p14:tracePt t="26494" x="1631950" y="3549650"/>
          <p14:tracePt t="26501" x="1695450" y="3543300"/>
          <p14:tracePt t="26512" x="1771650" y="3543300"/>
          <p14:tracePt t="26530" x="1962150" y="3543300"/>
          <p14:tracePt t="26546" x="2089150" y="3543300"/>
          <p14:tracePt t="26562" x="2260600" y="3556000"/>
          <p14:tracePt t="26579" x="2400300" y="3568700"/>
          <p14:tracePt t="26584" x="2457450" y="3568700"/>
          <p14:tracePt t="26596" x="2508250" y="3587750"/>
          <p14:tracePt t="26613" x="2635250" y="3606800"/>
          <p14:tracePt t="26629" x="2686050" y="3619500"/>
          <p14:tracePt t="26646" x="2736850" y="3638550"/>
          <p14:tracePt t="26664" x="2819400" y="3663950"/>
          <p14:tracePt t="26679" x="2876550" y="3683000"/>
          <p14:tracePt t="26696" x="2927350" y="3702050"/>
          <p14:tracePt t="26712" x="2997200" y="3714750"/>
          <p14:tracePt t="26731" x="3079750" y="3740150"/>
          <p14:tracePt t="26750" x="3162300" y="3759200"/>
          <p14:tracePt t="26762" x="3232150" y="3784600"/>
          <p14:tracePt t="26779" x="3302000" y="3797300"/>
          <p14:tracePt t="26796" x="3340100" y="3803650"/>
          <p14:tracePt t="26814" x="3403600" y="3816350"/>
          <p14:tracePt t="26829" x="3441700" y="3822700"/>
          <p14:tracePt t="26845" x="3486150" y="3829050"/>
          <p14:tracePt t="26862" x="3524250" y="3835400"/>
          <p14:tracePt t="26879" x="3581400" y="3841750"/>
          <p14:tracePt t="26895" x="3600450" y="3848100"/>
          <p14:tracePt t="26912" x="3670300" y="3848100"/>
          <p14:tracePt t="26928" x="3702050" y="3848100"/>
          <p14:tracePt t="26946" x="3765550" y="3848100"/>
          <p14:tracePt t="26962" x="3797300" y="3848100"/>
          <p14:tracePt t="26978" x="3829050" y="3848100"/>
          <p14:tracePt t="26995" x="3879850" y="3848100"/>
          <p14:tracePt t="27012" x="3968750" y="3835400"/>
          <p14:tracePt t="27028" x="4025900" y="3822700"/>
          <p14:tracePt t="27045" x="4076700" y="3810000"/>
          <p14:tracePt t="27061" x="4127500" y="3797300"/>
          <p14:tracePt t="27078" x="4171950" y="3778250"/>
          <p14:tracePt t="27095" x="4248150" y="3733800"/>
          <p14:tracePt t="27111" x="4305300" y="3683000"/>
          <p14:tracePt t="27128" x="4362450" y="3644900"/>
          <p14:tracePt t="27145" x="4406900" y="3594100"/>
          <p14:tracePt t="27161" x="4451350" y="3549650"/>
          <p14:tracePt t="27178" x="4470400" y="3524250"/>
          <p14:tracePt t="27194" x="4495800" y="3505200"/>
          <p14:tracePt t="27211" x="4502150" y="3492500"/>
          <p14:tracePt t="27227" x="4533900" y="3473450"/>
          <p14:tracePt t="27244" x="4559300" y="3448050"/>
          <p14:tracePt t="27261" x="4584700" y="3429000"/>
          <p14:tracePt t="27278" x="4603750" y="3397250"/>
          <p14:tracePt t="27294" x="4641850" y="3365500"/>
          <p14:tracePt t="27311" x="4648200" y="3346450"/>
          <p14:tracePt t="27328" x="4660900" y="3333750"/>
          <p14:tracePt t="27345" x="4679950" y="3321050"/>
          <p14:tracePt t="27362" x="4724400" y="3302000"/>
          <p14:tracePt t="27378" x="4787900" y="3270250"/>
          <p14:tracePt t="27395" x="4857750" y="3244850"/>
          <p14:tracePt t="27411" x="4914900" y="3232150"/>
          <p14:tracePt t="27429" x="4997450" y="3219450"/>
          <p14:tracePt t="27445" x="5048250" y="3219450"/>
          <p14:tracePt t="27461" x="5086350" y="3219450"/>
          <p14:tracePt t="27480" x="5130800" y="3219450"/>
          <p14:tracePt t="27496" x="5194300" y="3232150"/>
          <p14:tracePt t="27511" x="5226050" y="3232150"/>
          <p14:tracePt t="27528" x="5270500" y="3251200"/>
          <p14:tracePt t="27544" x="5314950" y="3263900"/>
          <p14:tracePt t="27561" x="5340350" y="3282950"/>
          <p14:tracePt t="27579" x="5384800" y="3295650"/>
          <p14:tracePt t="27592" x="5416550" y="3308350"/>
          <p14:tracePt t="27601" x="5429250" y="3308350"/>
          <p14:tracePt t="27611" x="5441950" y="3314700"/>
          <p14:tracePt t="27628" x="5467350" y="3321050"/>
          <p14:tracePt t="27645" x="5486400" y="3333750"/>
          <p14:tracePt t="27661" x="5499100" y="3340100"/>
          <p14:tracePt t="27677" x="5511800" y="3346450"/>
          <p14:tracePt t="27694" x="5524500" y="3352800"/>
          <p14:tracePt t="27712" x="5543550" y="3359150"/>
          <p14:tracePt t="27727" x="5562600" y="3365500"/>
          <p14:tracePt t="27744" x="5568950" y="3371850"/>
          <p14:tracePt t="27761" x="5581650" y="3371850"/>
          <p14:tracePt t="27778" x="5588000" y="3371850"/>
          <p14:tracePt t="27795" x="5594350" y="3371850"/>
          <p14:tracePt t="27811" x="5607050" y="3384550"/>
          <p14:tracePt t="27827" x="5613400" y="3390900"/>
          <p14:tracePt t="27845" x="5619750" y="3390900"/>
          <p14:tracePt t="27861" x="5626100" y="3390900"/>
          <p14:tracePt t="27877" x="5632450" y="3390900"/>
          <p14:tracePt t="27911" x="5645150" y="3390900"/>
          <p14:tracePt t="27927" x="5645150" y="3397250"/>
          <p14:tracePt t="27967" x="5645150" y="3403600"/>
          <p14:tracePt t="28062" x="5645150" y="3409950"/>
          <p14:tracePt t="28069" x="5651500" y="3422650"/>
          <p14:tracePt t="28077" x="5657850" y="3435350"/>
          <p14:tracePt t="28093" x="5676900" y="3479800"/>
          <p14:tracePt t="28110" x="5695950" y="3562350"/>
          <p14:tracePt t="28128" x="5721350" y="3644900"/>
          <p14:tracePt t="28144" x="5740400" y="3683000"/>
          <p14:tracePt t="28160" x="5753100" y="3714750"/>
          <p14:tracePt t="28177" x="5765800" y="3746500"/>
          <p14:tracePt t="28195" x="5797550" y="3822700"/>
          <p14:tracePt t="28210" x="5816600" y="3873500"/>
          <p14:tracePt t="28227" x="5842000" y="3917950"/>
          <p14:tracePt t="28243" x="5867400" y="3956050"/>
          <p14:tracePt t="28262" x="5892800" y="4019550"/>
          <p14:tracePt t="28277" x="5918200" y="4044950"/>
          <p14:tracePt t="28293" x="5937250" y="4064000"/>
          <p14:tracePt t="28310" x="5956300" y="4089400"/>
          <p14:tracePt t="28327" x="5988050" y="4108450"/>
          <p14:tracePt t="28344" x="6026150" y="4133850"/>
          <p14:tracePt t="28360" x="6045200" y="4146550"/>
          <p14:tracePt t="28376" x="6070600" y="4146550"/>
          <p14:tracePt t="28393" x="6096000" y="4152900"/>
          <p14:tracePt t="28411" x="6115050" y="4165600"/>
          <p14:tracePt t="28427" x="6146800" y="4171950"/>
          <p14:tracePt t="28443" x="6184900" y="4178300"/>
          <p14:tracePt t="28460" x="6203950" y="4178300"/>
          <p14:tracePt t="28477" x="6229350" y="4178300"/>
          <p14:tracePt t="28493" x="6286500" y="4184650"/>
          <p14:tracePt t="28510" x="6311900" y="4184650"/>
          <p14:tracePt t="28526" x="6330950" y="4184650"/>
          <p14:tracePt t="28544" x="6375400" y="4184650"/>
          <p14:tracePt t="28560" x="6426200" y="4178300"/>
          <p14:tracePt t="28576" x="6477000" y="4171950"/>
          <p14:tracePt t="28583" x="6502400" y="4152900"/>
          <p14:tracePt t="28593" x="6540500" y="4127500"/>
          <p14:tracePt t="28609" x="6604000" y="4076700"/>
          <p14:tracePt t="28626" x="6692900" y="3981450"/>
          <p14:tracePt t="28643" x="6750050" y="3924300"/>
          <p14:tracePt t="28660" x="6775450" y="3886200"/>
          <p14:tracePt t="28677" x="6794500" y="3867150"/>
          <p14:tracePt t="28693" x="6807200" y="3848100"/>
          <p14:tracePt t="28710" x="6813550" y="3848100"/>
          <p14:tracePt t="28726" x="6819900" y="3835400"/>
          <p14:tracePt t="28743" x="6826250" y="3829050"/>
          <p14:tracePt t="28760" x="6832600" y="3829050"/>
          <p14:tracePt t="28790" x="6832600" y="3822700"/>
          <p14:tracePt t="29154" x="6832600" y="3803650"/>
          <p14:tracePt t="29162" x="6832600" y="3771900"/>
          <p14:tracePt t="29176" x="6826250" y="3683000"/>
          <p14:tracePt t="29192" x="6813550" y="3613150"/>
          <p14:tracePt t="29209" x="6800850" y="3543300"/>
          <p14:tracePt t="29225" x="6794500" y="3486150"/>
          <p14:tracePt t="29243" x="6781800" y="3384550"/>
          <p14:tracePt t="29259" x="6775450" y="3321050"/>
          <p14:tracePt t="29275" x="6775450" y="3251200"/>
          <p14:tracePt t="29292" x="6775450" y="3206750"/>
          <p14:tracePt t="29310" x="6788150" y="3136900"/>
          <p14:tracePt t="29325" x="6788150" y="3111500"/>
          <p14:tracePt t="29342" x="6788150" y="3079750"/>
          <p14:tracePt t="29359" x="6794500" y="3060700"/>
          <p14:tracePt t="29376" x="6800850" y="3028950"/>
          <p14:tracePt t="29392" x="6813550" y="3003550"/>
          <p14:tracePt t="29408" x="6819900" y="2971800"/>
          <p14:tracePt t="29425" x="6819900" y="2940050"/>
          <p14:tracePt t="29441" x="6832600" y="2908300"/>
          <p14:tracePt t="29457" x="6870700" y="2819400"/>
          <p14:tracePt t="29474" x="6902450" y="2768600"/>
          <p14:tracePt t="29491" x="6934200" y="2717800"/>
          <p14:tracePt t="29507" x="6972300" y="2660650"/>
          <p14:tracePt t="29524" x="7067550" y="2571750"/>
          <p14:tracePt t="29541" x="7131050" y="2514600"/>
          <p14:tracePt t="29558" x="7207250" y="2425700"/>
          <p14:tracePt t="29575" x="7270750" y="2343150"/>
          <p14:tracePt t="29592" x="7359650" y="2216150"/>
          <p14:tracePt t="29608" x="7429500" y="2159000"/>
          <p14:tracePt t="29625" x="7505700" y="2089150"/>
          <p14:tracePt t="29641" x="7581900" y="2038350"/>
          <p14:tracePt t="29659" x="7683500" y="1962150"/>
          <p14:tracePt t="29675" x="7740650" y="1924050"/>
          <p14:tracePt t="29691" x="7785100" y="1898650"/>
          <p14:tracePt t="29708" x="7810500" y="1879600"/>
          <p14:tracePt t="29726" x="7829550" y="1866900"/>
          <p14:tracePt t="29741" x="7867650" y="1866900"/>
          <p14:tracePt t="29758" x="7962900" y="1873250"/>
          <p14:tracePt t="29775" x="8026400" y="1879600"/>
          <p14:tracePt t="29791" x="8089900" y="1898650"/>
          <p14:tracePt t="29808" x="8147050" y="1924050"/>
          <p14:tracePt t="29825" x="8172450" y="1930400"/>
          <p14:tracePt t="29842" x="8191500" y="1949450"/>
          <p14:tracePt t="29858" x="8216900" y="1974850"/>
          <p14:tracePt t="29876" x="8261350" y="2070100"/>
          <p14:tracePt t="29891" x="8305800" y="2184400"/>
          <p14:tracePt t="29907" x="8350250" y="2266950"/>
          <p14:tracePt t="29924" x="8375650" y="2336800"/>
          <p14:tracePt t="29942" x="8420100" y="2438400"/>
          <p14:tracePt t="29958" x="8451850" y="2527300"/>
          <p14:tracePt t="29974" x="8489950" y="2609850"/>
          <p14:tracePt t="29991" x="8515350" y="2692400"/>
          <p14:tracePt t="30008" x="8553450" y="2806700"/>
          <p14:tracePt t="30024" x="8572500" y="2857500"/>
          <p14:tracePt t="30040" x="8578850" y="2914650"/>
          <p14:tracePt t="30057" x="8591550" y="2984500"/>
          <p14:tracePt t="30074" x="8591550" y="3041650"/>
          <p14:tracePt t="30078" x="8591550" y="3079750"/>
          <p14:tracePt t="30090" x="8604250" y="3181350"/>
          <p14:tracePt t="30107" x="8610600" y="3295650"/>
          <p14:tracePt t="30124" x="8623300" y="3435350"/>
          <p14:tracePt t="30140" x="8629650" y="3524250"/>
          <p14:tracePt t="30157" x="8648700" y="3638550"/>
          <p14:tracePt t="30174" x="8655050" y="3708400"/>
          <p14:tracePt t="30190" x="8655050" y="3771900"/>
          <p14:tracePt t="30207" x="8655050" y="3867150"/>
          <p14:tracePt t="30223" x="8636000" y="3987800"/>
          <p14:tracePt t="30240" x="8616950" y="4083050"/>
          <p14:tracePt t="30257" x="8572500" y="4184650"/>
          <p14:tracePt t="30274" x="8521700" y="4267200"/>
          <p14:tracePt t="30291" x="8426450" y="4400550"/>
          <p14:tracePt t="30307" x="8350250" y="4483100"/>
          <p14:tracePt t="30324" x="8274050" y="4546600"/>
          <p14:tracePt t="30340" x="8172450" y="4629150"/>
          <p14:tracePt t="30358" x="7969250" y="4768850"/>
          <p14:tracePt t="30373" x="7835900" y="4851400"/>
          <p14:tracePt t="30390" x="7721600" y="4908550"/>
          <p14:tracePt t="30407" x="7613650" y="4965700"/>
          <p14:tracePt t="30424" x="7404100" y="5048250"/>
          <p14:tracePt t="30440" x="7264400" y="5086350"/>
          <p14:tracePt t="30457" x="7150100" y="5118100"/>
          <p14:tracePt t="30473" x="7004050" y="5124450"/>
          <p14:tracePt t="30491" x="6724650" y="5111750"/>
          <p14:tracePt t="30507" x="6572250" y="5080000"/>
          <p14:tracePt t="30524" x="6400800" y="5035550"/>
          <p14:tracePt t="30540" x="6248400" y="4984750"/>
          <p14:tracePt t="30557" x="6146800" y="4940300"/>
          <p14:tracePt t="30562" x="6108700" y="4921250"/>
          <p14:tracePt t="30574" x="6038850" y="4864100"/>
          <p14:tracePt t="30590" x="5956300" y="4781550"/>
          <p14:tracePt t="30606" x="5854700" y="4667250"/>
          <p14:tracePt t="30623" x="5778500" y="4572000"/>
          <p14:tracePt t="30640" x="5708650" y="4432300"/>
          <p14:tracePt t="30656" x="5670550" y="4318000"/>
          <p14:tracePt t="30673" x="5645150" y="4203700"/>
          <p14:tracePt t="30690" x="5626100" y="4108450"/>
          <p14:tracePt t="30707" x="5607050" y="3994150"/>
          <p14:tracePt t="30723" x="5600700" y="3924300"/>
          <p14:tracePt t="30740" x="5600700" y="3841750"/>
          <p14:tracePt t="30756" x="5600700" y="3746500"/>
          <p14:tracePt t="30774" x="5626100" y="3587750"/>
          <p14:tracePt t="30789" x="5651500" y="3511550"/>
          <p14:tracePt t="30806" x="5676900" y="3429000"/>
          <p14:tracePt t="30823" x="5715000" y="3346450"/>
          <p14:tracePt t="30841" x="5759450" y="3244850"/>
          <p14:tracePt t="30856" x="5784850" y="3194050"/>
          <p14:tracePt t="30873" x="5810250" y="3149600"/>
          <p14:tracePt t="30890" x="5842000" y="3105150"/>
          <p14:tracePt t="30906" x="5892800" y="3048000"/>
          <p14:tracePt t="30923" x="6007100" y="2940050"/>
          <p14:tracePt t="30940" x="6134100" y="2857500"/>
          <p14:tracePt t="30956" x="6248400" y="2774950"/>
          <p14:tracePt t="30973" x="6343650" y="2692400"/>
          <p14:tracePt t="30990" x="6489700" y="2597150"/>
          <p14:tracePt t="31006" x="6591300" y="2546350"/>
          <p14:tracePt t="31022" x="6667500" y="2520950"/>
          <p14:tracePt t="31039" x="6743700" y="2501900"/>
          <p14:tracePt t="31056" x="6889750" y="2482850"/>
          <p14:tracePt t="31073" x="7080250" y="2489200"/>
          <p14:tracePt t="31089" x="7270750" y="2514600"/>
          <p14:tracePt t="31106" x="7442200" y="2559050"/>
          <p14:tracePt t="31123" x="7683500" y="2641600"/>
          <p14:tracePt t="31139" x="7778750" y="2686050"/>
          <p14:tracePt t="31156" x="7842250" y="2743200"/>
          <p14:tracePt t="31173" x="7893050" y="2787650"/>
          <p14:tracePt t="31190" x="7962900" y="2889250"/>
          <p14:tracePt t="31206" x="8026400" y="2997200"/>
          <p14:tracePt t="31222" x="8096250" y="3098800"/>
          <p14:tracePt t="31239" x="8147050" y="3187700"/>
          <p14:tracePt t="31256" x="8191500" y="3251200"/>
          <p14:tracePt t="31272" x="8235950" y="3327400"/>
          <p14:tracePt t="31289" x="8248650" y="3378200"/>
          <p14:tracePt t="31305" x="8261350" y="3429000"/>
          <p14:tracePt t="31322" x="8267700" y="3492500"/>
          <p14:tracePt t="31339" x="8274050" y="3581400"/>
          <p14:tracePt t="31356" x="8274050" y="3651250"/>
          <p14:tracePt t="31372" x="8267700" y="3727450"/>
          <p14:tracePt t="31389" x="8255000" y="3810000"/>
          <p14:tracePt t="31406" x="8223250" y="3930650"/>
          <p14:tracePt t="31422" x="8204200" y="4000500"/>
          <p14:tracePt t="31439" x="8166100" y="4076700"/>
          <p14:tracePt t="31455" x="8134350" y="4146550"/>
          <p14:tracePt t="31472" x="8096250" y="4216400"/>
          <p14:tracePt t="31489" x="8077200" y="4254500"/>
          <p14:tracePt t="31505" x="8026400" y="4292600"/>
          <p14:tracePt t="31522" x="7931150" y="4356100"/>
          <p14:tracePt t="31539" x="7740650" y="4464050"/>
          <p14:tracePt t="31555" x="7626350" y="4521200"/>
          <p14:tracePt t="31572" x="7499350" y="4572000"/>
          <p14:tracePt t="31578" x="7435850" y="4597400"/>
          <p14:tracePt t="31588" x="7359650" y="4610100"/>
          <p14:tracePt t="31606" x="7162800" y="4660900"/>
          <p14:tracePt t="31622" x="7054850" y="4667250"/>
          <p14:tracePt t="31638" x="6915150" y="4679950"/>
          <p14:tracePt t="31655" x="6762750" y="4667250"/>
          <p14:tracePt t="31672" x="6654800" y="4635500"/>
          <p14:tracePt t="31688" x="6534150" y="4559300"/>
          <p14:tracePt t="31705" x="6432550" y="4489450"/>
          <p14:tracePt t="31721" x="6337300" y="4425950"/>
          <p14:tracePt t="31738" x="6261100" y="4362450"/>
          <p14:tracePt t="31756" x="6153150" y="4178300"/>
          <p14:tracePt t="31772" x="6102350" y="4038600"/>
          <p14:tracePt t="31788" x="6070600" y="3924300"/>
          <p14:tracePt t="31805" x="6051550" y="3803650"/>
          <p14:tracePt t="31822" x="6032500" y="3587750"/>
          <p14:tracePt t="31838" x="6032500" y="3486150"/>
          <p14:tracePt t="31855" x="6032500" y="3397250"/>
          <p14:tracePt t="31871" x="6038850" y="3308350"/>
          <p14:tracePt t="31889" x="6070600" y="3155950"/>
          <p14:tracePt t="31905" x="6108700" y="3054350"/>
          <p14:tracePt t="31921" x="6146800" y="2959100"/>
          <p14:tracePt t="31938" x="6210300" y="2870200"/>
          <p14:tracePt t="31956" x="6324600" y="2717800"/>
          <p14:tracePt t="31971" x="6432550" y="2609850"/>
          <p14:tracePt t="31988" x="6673850" y="2444750"/>
          <p14:tracePt t="32004" x="6927850" y="2298700"/>
          <p14:tracePt t="32021" x="7213600" y="2165350"/>
          <p14:tracePt t="32038" x="7467600" y="2108200"/>
          <p14:tracePt t="32055" x="7594600" y="2095500"/>
          <p14:tracePt t="32071" x="7759700" y="2114550"/>
          <p14:tracePt t="32076" x="7854950" y="2139950"/>
          <p14:tracePt t="32088" x="7931150" y="2178050"/>
          <p14:tracePt t="32105" x="8108950" y="2311400"/>
          <p14:tracePt t="32121" x="8223250" y="2451100"/>
          <p14:tracePt t="32138" x="8305800" y="2578100"/>
          <p14:tracePt t="32154" x="8356600" y="2736850"/>
          <p14:tracePt t="32171" x="8369300" y="2952750"/>
          <p14:tracePt t="32188" x="8350250" y="3067050"/>
          <p14:tracePt t="32204" x="8299450" y="3175000"/>
          <p14:tracePt t="32221" x="8216900" y="3282950"/>
          <p14:tracePt t="32238" x="7918450" y="3530600"/>
          <p14:tracePt t="32254" x="7512050" y="3695700"/>
          <p14:tracePt t="32271" x="7067550" y="3810000"/>
          <p14:tracePt t="32288" x="6654800" y="3860800"/>
          <p14:tracePt t="32305" x="6159500" y="3860800"/>
          <p14:tracePt t="32321" x="5689600" y="3829050"/>
          <p14:tracePt t="32337" x="5238750" y="3778250"/>
          <p14:tracePt t="32354" x="4806950" y="3714750"/>
          <p14:tracePt t="32371" x="4445000" y="3619500"/>
          <p14:tracePt t="32388" x="4000500" y="3492500"/>
          <p14:tracePt t="32404" x="3797300" y="3441700"/>
          <p14:tracePt t="32421" x="3568700" y="3397250"/>
          <p14:tracePt t="32439" x="3333750" y="3371850"/>
          <p14:tracePt t="32454" x="3187700" y="3359150"/>
          <p14:tracePt t="32470" x="3048000" y="3359150"/>
          <p14:tracePt t="32487" x="2940050" y="3371850"/>
          <p14:tracePt t="32504" x="2857500" y="3390900"/>
          <p14:tracePt t="32521" x="2743200" y="3454400"/>
          <p14:tracePt t="32537" x="2673350" y="3492500"/>
          <p14:tracePt t="32554" x="2609850" y="3543300"/>
          <p14:tracePt t="32570" x="2527300" y="3600450"/>
          <p14:tracePt t="32577" x="2489200" y="3613150"/>
          <p14:tracePt t="32587" x="2444750" y="3644900"/>
          <p14:tracePt t="32604" x="2393950" y="3670300"/>
          <p14:tracePt t="32620" x="2330450" y="3702050"/>
          <p14:tracePt t="32637" x="2279650" y="3721100"/>
          <p14:tracePt t="32655" x="2216150" y="3733800"/>
          <p14:tracePt t="32670" x="2184400" y="3733800"/>
          <p14:tracePt t="32687" x="2146300" y="3733800"/>
          <p14:tracePt t="32703" x="2108200" y="3733800"/>
          <p14:tracePt t="32721" x="2012950" y="3721100"/>
          <p14:tracePt t="32737" x="1949450" y="3714750"/>
          <p14:tracePt t="32753" x="1873250" y="3708400"/>
          <p14:tracePt t="32770" x="1790700" y="3695700"/>
          <p14:tracePt t="32788" x="1714500" y="3670300"/>
          <p14:tracePt t="32804" x="1663700" y="3657600"/>
          <p14:tracePt t="32820" x="1631950" y="3638550"/>
          <p14:tracePt t="32837" x="1606550" y="3625850"/>
          <p14:tracePt t="32853" x="1593850" y="3613150"/>
          <p14:tracePt t="32870" x="1581150" y="3594100"/>
          <p14:tracePt t="32887" x="1568450" y="3581400"/>
          <p14:tracePt t="32903" x="1562100" y="3575050"/>
          <p14:tracePt t="33250" x="1555750" y="3568700"/>
          <p14:tracePt t="33273" x="1555750" y="3562350"/>
          <p14:tracePt t="33294" x="1549400" y="3562350"/>
          <p14:tracePt t="33607" x="1549400" y="3556000"/>
          <p14:tracePt t="33614" x="1549400" y="3549650"/>
          <p14:tracePt t="33651" x="1549400" y="3543300"/>
          <p14:tracePt t="33681" x="1549400" y="3536950"/>
          <p14:tracePt t="34335" x="1612900" y="3517900"/>
          <p14:tracePt t="34343" x="1746250" y="3498850"/>
          <p14:tracePt t="34352" x="1930400" y="3479800"/>
          <p14:tracePt t="34368" x="2178050" y="3441700"/>
          <p14:tracePt t="34386" x="2501900" y="3403600"/>
          <p14:tracePt t="34402" x="2692400" y="3384550"/>
          <p14:tracePt t="34417" x="2870200" y="3384550"/>
          <p14:tracePt t="34434" x="3149600" y="3384550"/>
          <p14:tracePt t="34450" x="3409950" y="3384550"/>
          <p14:tracePt t="34467" x="4095750" y="3416300"/>
          <p14:tracePt t="34484" x="4578350" y="3454400"/>
          <p14:tracePt t="34500" x="4857750" y="3473450"/>
          <p14:tracePt t="34517" x="5086350" y="3492500"/>
          <p14:tracePt t="34534" x="5410200" y="3536950"/>
          <p14:tracePt t="34551" x="5594350" y="3594100"/>
          <p14:tracePt t="34568" x="5797550" y="3638550"/>
          <p14:tracePt t="34574" x="5886450" y="3663950"/>
          <p14:tracePt t="34584" x="5949950" y="3676650"/>
          <p14:tracePt t="34602" x="6159500" y="3752850"/>
          <p14:tracePt t="34617" x="6299200" y="3822700"/>
          <p14:tracePt t="34634" x="6426200" y="3917950"/>
          <p14:tracePt t="34651" x="6502400" y="4000500"/>
          <p14:tracePt t="34669" x="6591300" y="4133850"/>
          <p14:tracePt t="34684" x="6623050" y="4298950"/>
          <p14:tracePt t="34701" x="6629400" y="4521200"/>
          <p14:tracePt t="34717" x="6597650" y="4679950"/>
          <p14:tracePt t="34734" x="6508750" y="4908550"/>
          <p14:tracePt t="34751" x="6375400" y="5245100"/>
          <p14:tracePt t="34767" x="6305550" y="5384800"/>
          <p14:tracePt t="34784" x="6261100" y="5518150"/>
          <p14:tracePt t="34802" x="6235700" y="5645150"/>
          <p14:tracePt t="34818" x="6229350" y="5670550"/>
          <p14:tracePt t="34834" x="6223000" y="5683250"/>
          <p14:tracePt t="34850" x="6223000" y="5695950"/>
          <p14:tracePt t="34869" x="6223000" y="5702300"/>
          <p14:tracePt t="38311" x="6102350" y="5702300"/>
          <p14:tracePt t="38319" x="5949950" y="5702300"/>
          <p14:tracePt t="38329" x="5854700" y="5702300"/>
          <p14:tracePt t="38345" x="5651500" y="5695950"/>
          <p14:tracePt t="38363" x="5276850" y="5619750"/>
          <p14:tracePt t="38379" x="5060950" y="5524500"/>
          <p14:tracePt t="38396" x="4699000" y="5378450"/>
          <p14:tracePt t="38412" x="4432300" y="5289550"/>
          <p14:tracePt t="38429" x="3740150" y="5156200"/>
          <p14:tracePt t="38446" x="3143250" y="5099050"/>
          <p14:tracePt t="38463" x="2781300" y="5067300"/>
          <p14:tracePt t="38479" x="2400300" y="5041900"/>
          <p14:tracePt t="38495" x="2146300" y="5010150"/>
          <p14:tracePt t="38512" x="2038350" y="4991100"/>
          <p14:tracePt t="38528" x="1968500" y="4984750"/>
          <p14:tracePt t="38545" x="1936750" y="4978400"/>
          <p14:tracePt t="38562" x="1924050" y="4978400"/>
          <p14:tracePt t="38578" x="1905000" y="4978400"/>
          <p14:tracePt t="38595" x="1898650" y="4972050"/>
          <p14:tracePt t="38611" x="1885950" y="4965700"/>
          <p14:tracePt t="38628" x="1835150" y="4927600"/>
          <p14:tracePt t="38645" x="1758950" y="4883150"/>
          <p14:tracePt t="38661" x="1695450" y="4845050"/>
          <p14:tracePt t="38678" x="1593850" y="4768850"/>
          <p14:tracePt t="38695" x="1504950" y="4705350"/>
          <p14:tracePt t="38711" x="1333500" y="4591050"/>
          <p14:tracePt t="38728" x="1257300" y="4546600"/>
          <p14:tracePt t="38745" x="1219200" y="4508500"/>
          <p14:tracePt t="38761" x="1193800" y="4470400"/>
          <p14:tracePt t="38778" x="1181100" y="4438650"/>
          <p14:tracePt t="38795" x="1174750" y="4419600"/>
          <p14:tracePt t="38811" x="1162050" y="4406900"/>
          <p14:tracePt t="38828" x="1162050" y="4394200"/>
          <p14:tracePt t="38845" x="1155700" y="4381500"/>
          <p14:tracePt t="39319" x="1162050" y="4381500"/>
          <p14:tracePt t="39327" x="1168400" y="4381500"/>
          <p14:tracePt t="39334" x="1174750" y="4381500"/>
          <p14:tracePt t="39343" x="1187450" y="4387850"/>
          <p14:tracePt t="39360" x="1225550" y="4394200"/>
          <p14:tracePt t="39377" x="1257300" y="4400550"/>
          <p14:tracePt t="39394" x="1289050" y="4400550"/>
          <p14:tracePt t="39410" x="1333500" y="4400550"/>
          <p14:tracePt t="39426" x="1352550" y="4400550"/>
          <p14:tracePt t="39443" x="1377950" y="4400550"/>
          <p14:tracePt t="39460" x="1409700" y="4400550"/>
          <p14:tracePt t="39477" x="1460500" y="4400550"/>
          <p14:tracePt t="39494" x="1492250" y="4400550"/>
          <p14:tracePt t="39510" x="1524000" y="4400550"/>
          <p14:tracePt t="39528" x="1543050" y="4400550"/>
          <p14:tracePt t="39560" x="1549400" y="4400550"/>
          <p14:tracePt t="39577" x="1555750" y="4400550"/>
          <p14:tracePt t="39594" x="1574800" y="4400550"/>
          <p14:tracePt t="39611" x="1593850" y="4400550"/>
          <p14:tracePt t="39644" x="1606550" y="4400550"/>
          <p14:tracePt t="39678" x="1612900" y="4400550"/>
          <p14:tracePt t="39717" x="1619250" y="4400550"/>
          <p14:tracePt t="39968" x="1676400" y="4400550"/>
          <p14:tracePt t="39976" x="1739900" y="4400550"/>
          <p14:tracePt t="39984" x="1803400" y="4400550"/>
          <p14:tracePt t="39993" x="1866900" y="4400550"/>
          <p14:tracePt t="40010" x="1962150" y="4400550"/>
          <p14:tracePt t="40027" x="2051050" y="4400550"/>
          <p14:tracePt t="40044" x="2082800" y="4400550"/>
          <p14:tracePt t="40060" x="2089150" y="4400550"/>
          <p14:tracePt t="40077" x="2101850" y="4400550"/>
          <p14:tracePt t="40094" x="2114550" y="4400550"/>
          <p14:tracePt t="40109" x="2133600" y="4400550"/>
          <p14:tracePt t="40126" x="2152650" y="4400550"/>
          <p14:tracePt t="40143" x="2178050" y="4400550"/>
          <p14:tracePt t="40161" x="2228850" y="4400550"/>
          <p14:tracePt t="40176" x="2273300" y="4400550"/>
          <p14:tracePt t="40193" x="2317750" y="4400550"/>
          <p14:tracePt t="40209" x="2355850" y="4400550"/>
          <p14:tracePt t="40227" x="2406650" y="4400550"/>
          <p14:tracePt t="40243" x="2444750" y="4400550"/>
          <p14:tracePt t="40260" x="2482850" y="4400550"/>
          <p14:tracePt t="40276" x="2514600" y="4400550"/>
          <p14:tracePt t="40293" x="2533650" y="4400550"/>
          <p14:tracePt t="40310" x="2552700" y="4400550"/>
          <p14:tracePt t="40326" x="2559050" y="4400550"/>
          <p14:tracePt t="40359" x="2565400" y="4400550"/>
          <p14:tracePt t="40563" x="2552700" y="4400550"/>
          <p14:tracePt t="40570" x="2533650" y="4400550"/>
          <p14:tracePt t="40579" x="2520950" y="4400550"/>
          <p14:tracePt t="40592" x="2476500" y="4400550"/>
          <p14:tracePt t="40609" x="2419350" y="4394200"/>
          <p14:tracePt t="40626" x="2311400" y="4381500"/>
          <p14:tracePt t="40643" x="2190750" y="4375150"/>
          <p14:tracePt t="40659" x="2076450" y="4375150"/>
          <p14:tracePt t="40676" x="2025650" y="4375150"/>
          <p14:tracePt t="40692" x="1981200" y="4375150"/>
          <p14:tracePt t="40709" x="1917700" y="4375150"/>
          <p14:tracePt t="40726" x="1784350" y="4375150"/>
          <p14:tracePt t="40742" x="1720850" y="4375150"/>
          <p14:tracePt t="40759" x="1663700" y="4381500"/>
          <p14:tracePt t="40775" x="1612900" y="4394200"/>
          <p14:tracePt t="40793" x="1517650" y="4406900"/>
          <p14:tracePt t="40809" x="1428750" y="4432300"/>
          <p14:tracePt t="40825" x="1320800" y="4445000"/>
          <p14:tracePt t="40842" x="1250950" y="4451350"/>
          <p14:tracePt t="40859" x="1174750" y="4464050"/>
          <p14:tracePt t="40875" x="1136650" y="4470400"/>
          <p14:tracePt t="40892" x="1098550" y="4470400"/>
          <p14:tracePt t="40908" x="1047750" y="4470400"/>
          <p14:tracePt t="40926" x="977900" y="4470400"/>
          <p14:tracePt t="40942" x="946150" y="4470400"/>
          <p14:tracePt t="40958" x="908050" y="4470400"/>
          <p14:tracePt t="40975" x="889000" y="4470400"/>
          <p14:tracePt t="40992" x="869950" y="4470400"/>
          <p14:tracePt t="41009" x="857250" y="4470400"/>
          <p14:tracePt t="41025" x="850900" y="4476750"/>
          <p14:tracePt t="41041" x="844550" y="4476750"/>
          <p14:tracePt t="41059" x="831850" y="4476750"/>
          <p14:tracePt t="41063" x="819150" y="4489450"/>
          <p14:tracePt t="41075" x="812800" y="4495800"/>
          <p14:tracePt t="41092" x="800100" y="4495800"/>
          <p14:tracePt t="41108" x="793750" y="4502150"/>
          <p14:tracePt t="41126" x="787400" y="4502150"/>
          <p14:tracePt t="41142" x="781050" y="4502150"/>
          <p14:tracePt t="41232" x="781050" y="4495800"/>
          <p14:tracePt t="41247" x="781050" y="4483100"/>
          <p14:tracePt t="41264" x="787400" y="4476750"/>
          <p14:tracePt t="41269" x="787400" y="4470400"/>
          <p14:tracePt t="41278" x="793750" y="4464050"/>
          <p14:tracePt t="41291" x="806450" y="4457700"/>
          <p14:tracePt t="41308" x="825500" y="4445000"/>
          <p14:tracePt t="41325" x="844550" y="4425950"/>
          <p14:tracePt t="41342" x="889000" y="4406900"/>
          <p14:tracePt t="41358" x="901700" y="4400550"/>
          <p14:tracePt t="41374" x="914400" y="4400550"/>
          <p14:tracePt t="41391" x="927100" y="4400550"/>
          <p14:tracePt t="41409" x="939800" y="4394200"/>
          <p14:tracePt t="41425" x="958850" y="4387850"/>
          <p14:tracePt t="41441" x="984250" y="4381500"/>
          <p14:tracePt t="41458" x="990600" y="4375150"/>
          <p14:tracePt t="41475" x="1003300" y="4375150"/>
          <p14:tracePt t="41491" x="1016000" y="4375150"/>
          <p14:tracePt t="41508" x="1022350" y="4375150"/>
          <p14:tracePt t="41524" x="1028700" y="4375150"/>
          <p14:tracePt t="41878" x="1041400" y="4375150"/>
          <p14:tracePt t="41886" x="1054100" y="4375150"/>
          <p14:tracePt t="41894" x="1060450" y="4375150"/>
          <p14:tracePt t="41908" x="1079500" y="4375150"/>
          <p14:tracePt t="41924" x="1085850" y="4375150"/>
          <p14:tracePt t="41940" x="1092200" y="4375150"/>
          <p14:tracePt t="41957" x="1098550" y="4375150"/>
          <p14:tracePt t="46671" x="1123950" y="4381500"/>
          <p14:tracePt t="46679" x="1155700" y="4387850"/>
          <p14:tracePt t="46688" x="1193800" y="4394200"/>
          <p14:tracePt t="46700" x="1231900" y="4394200"/>
          <p14:tracePt t="46716" x="1263650" y="4394200"/>
          <p14:tracePt t="46733" x="1289050" y="4394200"/>
          <p14:tracePt t="46750" x="1295400" y="4394200"/>
          <p14:tracePt t="46766" x="1301750" y="4394200"/>
          <p14:tracePt t="46783" x="1314450" y="4394200"/>
          <p14:tracePt t="46816" x="1327150" y="4406900"/>
          <p14:tracePt t="46833" x="1339850" y="4406900"/>
          <p14:tracePt t="46849" x="1352550" y="4406900"/>
          <p14:tracePt t="46866" x="1358900" y="4413250"/>
          <p14:tracePt t="46883" x="1371600" y="4413250"/>
          <p14:tracePt t="46899" x="1390650" y="4425950"/>
          <p14:tracePt t="46916" x="1447800" y="4438650"/>
          <p14:tracePt t="46932" x="1485900" y="4445000"/>
          <p14:tracePt t="46949" x="1530350" y="4445000"/>
          <p14:tracePt t="46966" x="1562100" y="4451350"/>
          <p14:tracePt t="46982" x="1587500" y="4451350"/>
          <p14:tracePt t="46999" x="1600200" y="4451350"/>
          <p14:tracePt t="47032" x="1612900" y="4451350"/>
          <p14:tracePt t="47049" x="1619250" y="4451350"/>
          <p14:tracePt t="47083" x="1625600" y="4451350"/>
          <p14:tracePt t="47099" x="1631950" y="4451350"/>
          <p14:tracePt t="48655" x="1644650" y="4451350"/>
          <p14:tracePt t="48663" x="1657350" y="4451350"/>
          <p14:tracePt t="48671" x="1663700" y="4451350"/>
          <p14:tracePt t="48681" x="1676400" y="4451350"/>
          <p14:tracePt t="48697" x="1689100" y="4451350"/>
          <p14:tracePt t="48715" x="1708150" y="4451350"/>
          <p14:tracePt t="48730" x="1720850" y="4451350"/>
          <p14:tracePt t="48747" x="1746250" y="4451350"/>
          <p14:tracePt t="48764" x="1752600" y="4451350"/>
          <p14:tracePt t="48781" x="1771650" y="4451350"/>
          <p14:tracePt t="48797" x="1778000" y="4451350"/>
          <p14:tracePt t="48814" x="1784350" y="4451350"/>
          <p14:tracePt t="48831" x="1790700" y="4451350"/>
          <p14:tracePt t="48848" x="1797050" y="4451350"/>
          <p14:tracePt t="48902" x="1803400" y="4451350"/>
          <p14:tracePt t="48945" x="1809750" y="4451350"/>
          <p14:tracePt t="49740" x="1803400" y="4451350"/>
          <p14:tracePt t="50134" x="1803400" y="4445000"/>
          <p14:tracePt t="50154" x="1803400" y="4438650"/>
          <p14:tracePt t="50165" x="1803400" y="4419600"/>
          <p14:tracePt t="50185" x="1803400" y="4413250"/>
          <p14:tracePt t="50261" x="1809750" y="4406900"/>
          <p14:tracePt t="50268" x="1822450" y="4406900"/>
          <p14:tracePt t="50278" x="1841500" y="4406900"/>
          <p14:tracePt t="50295" x="1885950" y="4400550"/>
          <p14:tracePt t="50313" x="1943100" y="4400550"/>
          <p14:tracePt t="50328" x="1981200" y="4400550"/>
          <p14:tracePt t="50345" x="2012950" y="4400550"/>
          <p14:tracePt t="50361" x="2038350" y="4400550"/>
          <p14:tracePt t="50379" x="2076450" y="4400550"/>
          <p14:tracePt t="50395" x="2101850" y="4400550"/>
          <p14:tracePt t="50411" x="2120900" y="4400550"/>
          <p14:tracePt t="50428" x="2127250" y="4400550"/>
          <p14:tracePt t="50445" x="2139950" y="4400550"/>
          <p14:tracePt t="50461" x="2165350" y="4400550"/>
          <p14:tracePt t="50478" x="2184400" y="4400550"/>
          <p14:tracePt t="50495" x="2203450" y="4400550"/>
          <p14:tracePt t="50511" x="2216150" y="4400550"/>
          <p14:tracePt t="50528" x="2235200" y="4400550"/>
          <p14:tracePt t="50545" x="2254250" y="4406900"/>
          <p14:tracePt t="50561" x="2273300" y="4406900"/>
          <p14:tracePt t="50567" x="2286000" y="4406900"/>
          <p14:tracePt t="50578" x="2292350" y="4406900"/>
          <p14:tracePt t="50595" x="2324100" y="4406900"/>
          <p14:tracePt t="50611" x="2343150" y="4406900"/>
          <p14:tracePt t="50628" x="2368550" y="4413250"/>
          <p14:tracePt t="50645" x="2374900" y="4413250"/>
          <p14:tracePt t="50662" x="2393950" y="4413250"/>
          <p14:tracePt t="50678" x="2400300" y="4413250"/>
          <p14:tracePt t="50694" x="2406650" y="4413250"/>
          <p14:tracePt t="50711" x="2413000" y="4413250"/>
          <p14:tracePt t="50744" x="2419350" y="4413250"/>
          <p14:tracePt t="50796" x="2425700" y="4413250"/>
          <p14:tracePt t="50848" x="2432050" y="4413250"/>
          <p14:tracePt t="58905" x="2387600" y="4413250"/>
          <p14:tracePt t="58913" x="2305050" y="4419600"/>
          <p14:tracePt t="58922" x="2216150" y="4432300"/>
          <p14:tracePt t="58933" x="2133600" y="4438650"/>
          <p14:tracePt t="58949" x="1981200" y="4451350"/>
          <p14:tracePt t="58965" x="1911350" y="4464050"/>
          <p14:tracePt t="58982" x="1809750" y="4476750"/>
          <p14:tracePt t="58999" x="1663700" y="4495800"/>
          <p14:tracePt t="59015" x="1422400" y="4546600"/>
          <p14:tracePt t="59032" x="1295400" y="4559300"/>
          <p14:tracePt t="59049" x="1162050" y="4591050"/>
          <p14:tracePt t="59065" x="1054100" y="4610100"/>
          <p14:tracePt t="59082" x="952500" y="4610100"/>
          <p14:tracePt t="59099" x="920750" y="4610100"/>
          <p14:tracePt t="59115" x="901700" y="4603750"/>
          <p14:tracePt t="59132" x="882650" y="4597400"/>
          <p14:tracePt t="59149" x="863600" y="4591050"/>
          <p14:tracePt t="59166" x="857250" y="4578350"/>
          <p14:tracePt t="59182" x="844550" y="4565650"/>
          <p14:tracePt t="59198" x="844550" y="4552950"/>
          <p14:tracePt t="59215" x="844550" y="4546600"/>
          <p14:tracePt t="59232" x="844550" y="4540250"/>
          <p14:tracePt t="59248" x="844550" y="4527550"/>
          <p14:tracePt t="59282" x="844550" y="4521200"/>
          <p14:tracePt t="59298" x="920750" y="4521200"/>
          <p14:tracePt t="59315" x="1104900" y="4546600"/>
          <p14:tracePt t="59332" x="1377950" y="4578350"/>
          <p14:tracePt t="59348" x="1828800" y="4641850"/>
          <p14:tracePt t="59365" x="2393950" y="4686300"/>
          <p14:tracePt t="59382" x="2641600" y="4718050"/>
          <p14:tracePt t="59398" x="2863850" y="4743450"/>
          <p14:tracePt t="59415" x="3067050" y="4762500"/>
          <p14:tracePt t="59431" x="3302000" y="4800600"/>
          <p14:tracePt t="59448" x="3454400" y="4838700"/>
          <p14:tracePt t="59465" x="3587750" y="4864100"/>
          <p14:tracePt t="59481" x="3676650" y="4876800"/>
          <p14:tracePt t="59498" x="3733800" y="4883150"/>
          <p14:tracePt t="59515" x="3752850" y="4883150"/>
          <p14:tracePt t="59531" x="3765550" y="4883150"/>
          <p14:tracePt t="59548" x="3778250" y="4883150"/>
          <p14:tracePt t="59565" x="3790950" y="4883150"/>
          <p14:tracePt t="59581" x="3797300" y="4883150"/>
          <p14:tracePt t="59610" x="3803650" y="4883150"/>
          <p14:tracePt t="61506" x="3784600" y="4889500"/>
          <p14:tracePt t="61516" x="3746500" y="4895850"/>
          <p14:tracePt t="61523" x="3683000" y="4908550"/>
          <p14:tracePt t="61530" x="3594100" y="4914900"/>
          <p14:tracePt t="61545" x="3448050" y="4921250"/>
          <p14:tracePt t="61562" x="3263900" y="4933950"/>
          <p14:tracePt t="61580" x="3003550" y="4927600"/>
          <p14:tracePt t="61596" x="2870200" y="4902200"/>
          <p14:tracePt t="61612" x="2736850" y="4864100"/>
          <p14:tracePt t="61629" x="2616200" y="4806950"/>
          <p14:tracePt t="61645" x="2514600" y="4762500"/>
          <p14:tracePt t="61662" x="2413000" y="4718050"/>
          <p14:tracePt t="61679" x="2374900" y="4699000"/>
          <p14:tracePt t="61695" x="2355850" y="4679950"/>
          <p14:tracePt t="61713" x="2330450" y="4673600"/>
          <p14:tracePt t="61729" x="2324100" y="4660900"/>
          <p14:tracePt t="61745" x="2317750" y="4660900"/>
          <p14:tracePt t="61762" x="2311400" y="4660900"/>
          <p14:tracePt t="61812" x="2305050" y="4654550"/>
          <p14:tracePt t="61856" x="2305050" y="4648200"/>
          <p14:tracePt t="61864" x="2298700" y="4648200"/>
          <p14:tracePt t="61872" x="2298700" y="4641850"/>
          <p14:tracePt t="61886" x="2292350" y="4641850"/>
          <p14:tracePt t="61895" x="2292350" y="4635500"/>
          <p14:tracePt t="61912" x="2286000" y="4629150"/>
          <p14:tracePt t="61929" x="2286000" y="4622800"/>
          <p14:tracePt t="61946" x="2286000" y="4616450"/>
          <p14:tracePt t="61961" x="2286000" y="4610100"/>
          <p14:tracePt t="62042" x="2292350" y="4610100"/>
          <p14:tracePt t="62056" x="2298700" y="4610100"/>
          <p14:tracePt t="62087" x="2305050" y="4610100"/>
          <p14:tracePt t="62109" x="2305050" y="4603750"/>
          <p14:tracePt t="62116" x="2311400" y="4603750"/>
          <p14:tracePt t="62161" x="2317750" y="4603750"/>
          <p14:tracePt t="62176" x="2317750" y="4597400"/>
          <p14:tracePt t="62186" x="2317750" y="4591050"/>
          <p14:tracePt t="62243" x="2317750" y="4584700"/>
          <p14:tracePt t="62273" x="2317750" y="4578350"/>
          <p14:tracePt t="62421" x="2324100" y="4578350"/>
          <p14:tracePt t="62443" x="2336800" y="4578350"/>
          <p14:tracePt t="62451" x="2362200" y="4552950"/>
          <p14:tracePt t="62461" x="2419350" y="4514850"/>
          <p14:tracePt t="62477" x="2552700" y="4400550"/>
          <p14:tracePt t="62495" x="2698750" y="4267200"/>
          <p14:tracePt t="62511" x="2819400" y="4146550"/>
          <p14:tracePt t="62527" x="2914650" y="4038600"/>
          <p14:tracePt t="62544" x="2984500" y="3956050"/>
          <p14:tracePt t="62562" x="3028950" y="3905250"/>
          <p14:tracePt t="62569" x="3035300" y="3892550"/>
          <p14:tracePt t="62578" x="3041650" y="3879850"/>
          <p14:tracePt t="62594" x="3067050" y="3848100"/>
          <p14:tracePt t="62611" x="3098800" y="3822700"/>
          <p14:tracePt t="62628" x="3162300" y="3771900"/>
          <p14:tracePt t="62644" x="3251200" y="3733800"/>
          <p14:tracePt t="62661" x="3378200" y="3702050"/>
          <p14:tracePt t="62678" x="3492500" y="3695700"/>
          <p14:tracePt t="62695" x="3606800" y="3695700"/>
          <p14:tracePt t="62711" x="3651250" y="3708400"/>
          <p14:tracePt t="62727" x="3683000" y="3714750"/>
          <p14:tracePt t="62744" x="3702050" y="3727450"/>
          <p14:tracePt t="62761" x="3721100" y="3740150"/>
          <p14:tracePt t="62778" x="3727450" y="3746500"/>
          <p14:tracePt t="62794" x="3733800" y="3759200"/>
          <p14:tracePt t="62810" x="3740150" y="3759200"/>
          <p14:tracePt t="62827" x="3746500" y="3765550"/>
          <p14:tracePt t="62844" x="3746500" y="3771900"/>
          <p14:tracePt t="63313" x="3752850" y="3771900"/>
          <p14:tracePt t="63321" x="3759200" y="3759200"/>
          <p14:tracePt t="63329" x="3765550" y="3746500"/>
          <p14:tracePt t="63343" x="3778250" y="3727450"/>
          <p14:tracePt t="63360" x="3803650" y="3689350"/>
          <p14:tracePt t="63377" x="3860800" y="3619500"/>
          <p14:tracePt t="63394" x="3994150" y="3441700"/>
          <p14:tracePt t="63410" x="4127500" y="3314700"/>
          <p14:tracePt t="63426" x="4248150" y="3194050"/>
          <p14:tracePt t="63443" x="4375150" y="3073400"/>
          <p14:tracePt t="63460" x="4514850" y="2959100"/>
          <p14:tracePt t="63476" x="4667250" y="2857500"/>
          <p14:tracePt t="63493" x="4730750" y="2819400"/>
          <p14:tracePt t="63509" x="4762500" y="2794000"/>
          <p14:tracePt t="63527" x="4787900" y="2787650"/>
          <p14:tracePt t="63543" x="4806950" y="2774950"/>
          <p14:tracePt t="63559" x="4813300" y="2768600"/>
          <p14:tracePt t="63593" x="4826000" y="2768600"/>
          <p14:tracePt t="63626" x="4832350" y="2768600"/>
          <p14:tracePt t="63643" x="4838700" y="2768600"/>
          <p14:tracePt t="63659" x="4845050" y="2768600"/>
          <p14:tracePt t="63676" x="4857750" y="2768600"/>
          <p14:tracePt t="63692" x="4857750" y="2774950"/>
          <p14:tracePt t="63709" x="4870450" y="2774950"/>
          <p14:tracePt t="63728" x="4870450" y="2781300"/>
          <p14:tracePt t="63743" x="4876800" y="2787650"/>
          <p14:tracePt t="63783" x="4876800" y="2794000"/>
          <p14:tracePt t="63982" x="4965700" y="2825750"/>
          <p14:tracePt t="63990" x="5143500" y="2901950"/>
          <p14:tracePt t="63998" x="5276850" y="2940050"/>
          <p14:tracePt t="64009" x="5372100" y="2978150"/>
          <p14:tracePt t="64026" x="5721350" y="3079750"/>
          <p14:tracePt t="64042" x="5899150" y="3155950"/>
          <p14:tracePt t="64059" x="6026150" y="3225800"/>
          <p14:tracePt t="64075" x="6127750" y="3295650"/>
          <p14:tracePt t="64081" x="6191250" y="3346450"/>
          <p14:tracePt t="64093" x="6292850" y="3429000"/>
          <p14:tracePt t="64108" x="6381750" y="3511550"/>
          <p14:tracePt t="64125" x="6451600" y="3568700"/>
          <p14:tracePt t="64142" x="6477000" y="3600450"/>
          <p14:tracePt t="64160" x="6515100" y="3632200"/>
          <p14:tracePt t="64175" x="6521450" y="3644900"/>
          <p14:tracePt t="64192" x="6534150" y="3651250"/>
          <p14:tracePt t="64208" x="6534150" y="3657600"/>
          <p14:tracePt t="64227" x="6546850" y="3663950"/>
          <p14:tracePt t="64242" x="6546850" y="3670300"/>
          <p14:tracePt t="64258" x="6559550" y="3670300"/>
          <p14:tracePt t="64495" x="6559550" y="3676650"/>
          <p14:tracePt t="65491" x="6553200" y="3695700"/>
          <p14:tracePt t="65498" x="6540500" y="3714750"/>
          <p14:tracePt t="65507" x="6534150" y="3727450"/>
          <p14:tracePt t="65523" x="6521450" y="3765550"/>
          <p14:tracePt t="65540" x="6496050" y="3810000"/>
          <p14:tracePt t="65557" x="6426200" y="3930650"/>
          <p14:tracePt t="65573" x="6369050" y="4025900"/>
          <p14:tracePt t="65590" x="6324600" y="4121150"/>
          <p14:tracePt t="65607" x="6261100" y="4203700"/>
          <p14:tracePt t="65624" x="6153150" y="4324350"/>
          <p14:tracePt t="65640" x="6083300" y="4400550"/>
          <p14:tracePt t="65656" x="6013450" y="4489450"/>
          <p14:tracePt t="65673" x="5962650" y="4540250"/>
          <p14:tracePt t="65691" x="5918200" y="4603750"/>
          <p14:tracePt t="65706" x="5899150" y="4635500"/>
          <p14:tracePt t="65723" x="5899150" y="4641850"/>
          <p14:tracePt t="65740" x="5886450" y="4654550"/>
          <p14:tracePt t="65803" x="5880100" y="4654550"/>
          <p14:tracePt t="65833" x="5873750" y="4654550"/>
          <p14:tracePt t="65844" x="5867400" y="4648200"/>
          <p14:tracePt t="65852" x="5867400" y="46355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1" y="1052737"/>
            <a:ext cx="7445829" cy="5525181"/>
          </a:xfrm>
        </p:spPr>
        <p:txBody>
          <a:bodyPr>
            <a:normAutofit/>
          </a:bodyPr>
          <a:lstStyle/>
          <a:p>
            <a:r>
              <a:rPr lang="en-AU" sz="2400" dirty="0"/>
              <a:t>Big step in human history</a:t>
            </a:r>
          </a:p>
          <a:p>
            <a:r>
              <a:rPr lang="en-AU" sz="2400" dirty="0"/>
              <a:t>Change from nomadic to village lifestyle</a:t>
            </a:r>
          </a:p>
          <a:p>
            <a:r>
              <a:rPr lang="en-AU" sz="2400" dirty="0"/>
              <a:t>“Neolithic revolution”</a:t>
            </a:r>
          </a:p>
          <a:p>
            <a:r>
              <a:rPr lang="en-AU" sz="2400" dirty="0"/>
              <a:t>Domestication of plant and animal species</a:t>
            </a:r>
          </a:p>
          <a:p>
            <a:r>
              <a:rPr lang="en-AU" sz="2400" dirty="0"/>
              <a:t>Likely to have begun in South-West Asia, around Palestine</a:t>
            </a:r>
          </a:p>
          <a:p>
            <a:pPr lvl="1"/>
            <a:r>
              <a:rPr lang="en-AU" sz="2000" dirty="0"/>
              <a:t>“Fertile Crescent”</a:t>
            </a:r>
          </a:p>
          <a:p>
            <a:pPr lvl="1"/>
            <a:r>
              <a:rPr lang="en-AU" sz="2000" dirty="0"/>
              <a:t>12 500 years ago</a:t>
            </a:r>
          </a:p>
          <a:p>
            <a:pPr lvl="1"/>
            <a:r>
              <a:rPr lang="en-AU" sz="2000" dirty="0"/>
              <a:t>Gathered wild grasses, which hybridised</a:t>
            </a:r>
          </a:p>
          <a:p>
            <a:pPr lvl="1"/>
            <a:r>
              <a:rPr lang="en-AU" sz="2000" dirty="0"/>
              <a:t>Fertile hybrid: “Emmer”</a:t>
            </a:r>
          </a:p>
          <a:p>
            <a:pPr lvl="1"/>
            <a:r>
              <a:rPr lang="en-AU" sz="2000" dirty="0"/>
              <a:t>Later hybrid; large grains, good for making flour, but could no longer by scattered by wind;  had to be sown – agriculture!</a:t>
            </a:r>
          </a:p>
          <a:p>
            <a:r>
              <a:rPr lang="en-AU" sz="2400" dirty="0"/>
              <a:t>Allowed easier gathering of resources and freed up time and energy for thinking, planning and innovation.</a:t>
            </a:r>
          </a:p>
          <a:p>
            <a:pPr marL="914400" lvl="2" indent="0">
              <a:buNone/>
            </a:pPr>
            <a:endParaRPr lang="en-AU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3926" y="183661"/>
            <a:ext cx="11352348" cy="71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 – </a:t>
            </a:r>
            <a:r>
              <a:rPr lang="en-AU" sz="3600" b="1" i="1" dirty="0">
                <a:latin typeface="+mn-lt"/>
              </a:rPr>
              <a:t>Homo sapiens  - </a:t>
            </a:r>
            <a:r>
              <a:rPr lang="en-AU" sz="3600" b="1" dirty="0">
                <a:latin typeface="+mn-lt"/>
              </a:rPr>
              <a:t>Mesolithic and Neolithic</a:t>
            </a:r>
            <a:endParaRPr lang="en-AU" sz="3600" b="1" i="1" dirty="0">
              <a:latin typeface="+mn-lt"/>
            </a:endParaRPr>
          </a:p>
        </p:txBody>
      </p:sp>
      <p:pic>
        <p:nvPicPr>
          <p:cNvPr id="7170" name="Picture 2" descr="Jane Brayne - Small encampment in the Mesolithic | Historical illustration,  Stone age people, Neolithic rev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25" y="1052737"/>
            <a:ext cx="4341649" cy="30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eolithic farmers used manure on crops - BBC N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63" y="4091892"/>
            <a:ext cx="44196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8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61"/>
    </mc:Choice>
    <mc:Fallback xmlns="">
      <p:transition spd="slow" advTm="102661"/>
    </mc:Fallback>
  </mc:AlternateContent>
  <p:extLst>
    <p:ext uri="{3A86A75C-4F4B-4683-9AE1-C65F6400EC91}">
      <p14:laserTraceLst xmlns:p14="http://schemas.microsoft.com/office/powerpoint/2010/main">
        <p14:tracePtLst>
          <p14:tracePt t="5694" x="4089400" y="5511800"/>
          <p14:tracePt t="5702" x="4032250" y="5467350"/>
          <p14:tracePt t="5711" x="3981450" y="5435600"/>
          <p14:tracePt t="5721" x="3943350" y="5416550"/>
          <p14:tracePt t="5738" x="3822700" y="5321300"/>
          <p14:tracePt t="5754" x="3702050" y="5181600"/>
          <p14:tracePt t="5771" x="3600450" y="5048250"/>
          <p14:tracePt t="5787" x="3517900" y="4940300"/>
          <p14:tracePt t="5804" x="3435350" y="4787900"/>
          <p14:tracePt t="5821" x="3384550" y="4654550"/>
          <p14:tracePt t="5837" x="3352800" y="4552950"/>
          <p14:tracePt t="5854" x="3340100" y="4483100"/>
          <p14:tracePt t="5871" x="3327400" y="4413250"/>
          <p14:tracePt t="5887" x="3327400" y="4349750"/>
          <p14:tracePt t="5904" x="3327400" y="4241800"/>
          <p14:tracePt t="5921" x="3333750" y="4121150"/>
          <p14:tracePt t="5937" x="3340100" y="4044950"/>
          <p14:tracePt t="5954" x="3346450" y="3975100"/>
          <p14:tracePt t="5971" x="3346450" y="3949700"/>
          <p14:tracePt t="5987" x="3346450" y="3930650"/>
          <p14:tracePt t="6004" x="3346450" y="3917950"/>
          <p14:tracePt t="6020" x="3346450" y="3905250"/>
          <p14:tracePt t="6037" x="3346450" y="3898900"/>
          <p14:tracePt t="6054" x="3346450" y="3886200"/>
          <p14:tracePt t="6094" x="3333750" y="3879850"/>
          <p14:tracePt t="6109" x="3327400" y="3867150"/>
          <p14:tracePt t="6120" x="3314700" y="3860800"/>
          <p14:tracePt t="6137" x="3289300" y="3835400"/>
          <p14:tracePt t="6154" x="3238500" y="3771900"/>
          <p14:tracePt t="6170" x="3181350" y="3663950"/>
          <p14:tracePt t="6187" x="3130550" y="3568700"/>
          <p14:tracePt t="6204" x="3079750" y="3416300"/>
          <p14:tracePt t="6221" x="3048000" y="3098800"/>
          <p14:tracePt t="6237" x="3054350" y="2959100"/>
          <p14:tracePt t="6253" x="3067050" y="2819400"/>
          <p14:tracePt t="6270" x="3079750" y="2673350"/>
          <p14:tracePt t="6287" x="3092450" y="2520950"/>
          <p14:tracePt t="6304" x="3092450" y="2476500"/>
          <p14:tracePt t="6320" x="3092450" y="2438400"/>
          <p14:tracePt t="6337" x="3098800" y="2374900"/>
          <p14:tracePt t="6354" x="3105150" y="2292350"/>
          <p14:tracePt t="6370" x="3111500" y="2254250"/>
          <p14:tracePt t="6387" x="3117850" y="2216150"/>
          <p14:tracePt t="6403" x="3124200" y="2209800"/>
          <p14:tracePt t="6653" x="3143250" y="2159000"/>
          <p14:tracePt t="6660" x="3155950" y="2101850"/>
          <p14:tracePt t="6670" x="3162300" y="2044700"/>
          <p14:tracePt t="6688" x="3187700" y="1974850"/>
          <p14:tracePt t="6704" x="3200400" y="1911350"/>
          <p14:tracePt t="6720" x="3206750" y="1835150"/>
          <p14:tracePt t="6737" x="3219450" y="1746250"/>
          <p14:tracePt t="6754" x="3219450" y="1644650"/>
          <p14:tracePt t="6771" x="3219450" y="1543050"/>
          <p14:tracePt t="6786" x="3219450" y="1492250"/>
          <p14:tracePt t="6803" x="3219450" y="1454150"/>
          <p14:tracePt t="6820" x="3219450" y="1422400"/>
          <p14:tracePt t="6837" x="3219450" y="1397000"/>
          <p14:tracePt t="6853" x="3219450" y="1390650"/>
          <p14:tracePt t="6869" x="3219450" y="1384300"/>
          <p14:tracePt t="6892" x="3213100" y="1384300"/>
          <p14:tracePt t="6903" x="3206750" y="1384300"/>
          <p14:tracePt t="6919" x="3175000" y="1384300"/>
          <p14:tracePt t="6937" x="3136900" y="1397000"/>
          <p14:tracePt t="6953" x="3079750" y="1403350"/>
          <p14:tracePt t="6971" x="2984500" y="1422400"/>
          <p14:tracePt t="6988" x="2940050" y="1422400"/>
          <p14:tracePt t="7003" x="2908300" y="1422400"/>
          <p14:tracePt t="7019" x="2889250" y="1422400"/>
          <p14:tracePt t="7036" x="2876550" y="1422400"/>
          <p14:tracePt t="7053" x="2863850" y="1422400"/>
          <p14:tracePt t="7069" x="2857500" y="1422400"/>
          <p14:tracePt t="7086" x="2851150" y="1422400"/>
          <p14:tracePt t="7210" x="2851150" y="1416050"/>
          <p14:tracePt t="7218" x="2851150" y="1409700"/>
          <p14:tracePt t="7232" x="2857500" y="1409700"/>
          <p14:tracePt t="7256" x="2863850" y="1409700"/>
          <p14:tracePt t="7264" x="2870200" y="1409700"/>
          <p14:tracePt t="7307" x="2876550" y="1409700"/>
          <p14:tracePt t="7611" x="2882900" y="1409700"/>
          <p14:tracePt t="7641" x="2889250" y="1409700"/>
          <p14:tracePt t="7670" x="2895600" y="1409700"/>
          <p14:tracePt t="7685" x="2901950" y="1409700"/>
          <p14:tracePt t="7700" x="2908300" y="1416050"/>
          <p14:tracePt t="7710" x="2914650" y="1416050"/>
          <p14:tracePt t="7718" x="2921000" y="1422400"/>
          <p14:tracePt t="7737" x="2978150" y="1428750"/>
          <p14:tracePt t="7752" x="3016250" y="1435100"/>
          <p14:tracePt t="7768" x="3067050" y="1447800"/>
          <p14:tracePt t="7785" x="3111500" y="1454150"/>
          <p14:tracePt t="7801" x="3155950" y="1454150"/>
          <p14:tracePt t="7819" x="3206750" y="1460500"/>
          <p14:tracePt t="7836" x="3219450" y="1460500"/>
          <p14:tracePt t="7851" x="3232150" y="1460500"/>
          <p14:tracePt t="7870" x="3244850" y="1460500"/>
          <p14:tracePt t="7885" x="3251200" y="1460500"/>
          <p14:tracePt t="7902" x="3257550" y="1460500"/>
          <p14:tracePt t="7918" x="3263900" y="1460500"/>
          <p14:tracePt t="7940" x="3270250" y="1460500"/>
          <p14:tracePt t="7960" x="3276600" y="1460500"/>
          <p14:tracePt t="7976" x="3282950" y="1460500"/>
          <p14:tracePt t="8762" x="3289300" y="1460500"/>
          <p14:tracePt t="8770" x="3308350" y="1460500"/>
          <p14:tracePt t="8784" x="3333750" y="1479550"/>
          <p14:tracePt t="8800" x="3371850" y="1498600"/>
          <p14:tracePt t="8817" x="3397250" y="1511300"/>
          <p14:tracePt t="8833" x="3422650" y="1517650"/>
          <p14:tracePt t="8851" x="3441700" y="1524000"/>
          <p14:tracePt t="8867" x="3441700" y="1530350"/>
          <p14:tracePt t="8883" x="3454400" y="1530350"/>
          <p14:tracePt t="8918" x="3467100" y="1530350"/>
          <p14:tracePt t="8933" x="3473450" y="1530350"/>
          <p14:tracePt t="9014" x="3479800" y="1530350"/>
          <p14:tracePt t="9020" x="3479800" y="1524000"/>
          <p14:tracePt t="9043" x="3486150" y="1517650"/>
          <p14:tracePt t="9058" x="3492500" y="1511300"/>
          <p14:tracePt t="9066" x="3511550" y="1504950"/>
          <p14:tracePt t="9083" x="3568700" y="1466850"/>
          <p14:tracePt t="9099" x="3632200" y="1441450"/>
          <p14:tracePt t="9117" x="3683000" y="1416050"/>
          <p14:tracePt t="9133" x="3733800" y="1390650"/>
          <p14:tracePt t="9150" x="3752850" y="1390650"/>
          <p14:tracePt t="9166" x="3759200" y="1390650"/>
          <p14:tracePt t="9183" x="3765550" y="1390650"/>
          <p14:tracePt t="9200" x="3771900" y="1390650"/>
          <p14:tracePt t="9290" x="3771900" y="1397000"/>
          <p14:tracePt t="9312" x="3765550" y="1403350"/>
          <p14:tracePt t="9327" x="3746500" y="1409700"/>
          <p14:tracePt t="9336" x="3708400" y="1416050"/>
          <p14:tracePt t="9349" x="3568700" y="1422400"/>
          <p14:tracePt t="9366" x="3429000" y="1428750"/>
          <p14:tracePt t="9383" x="3257550" y="1441450"/>
          <p14:tracePt t="9389" x="3155950" y="1447800"/>
          <p14:tracePt t="9400" x="2984500" y="1466850"/>
          <p14:tracePt t="9416" x="2882900" y="1479550"/>
          <p14:tracePt t="9432" x="2794000" y="1504950"/>
          <p14:tracePt t="9449" x="2711450" y="1524000"/>
          <p14:tracePt t="9467" x="2622550" y="1543050"/>
          <p14:tracePt t="9482" x="2489200" y="1555750"/>
          <p14:tracePt t="9499" x="2425700" y="1568450"/>
          <p14:tracePt t="9516" x="2355850" y="1574800"/>
          <p14:tracePt t="9533" x="2266950" y="1600200"/>
          <p14:tracePt t="9550" x="2120900" y="1612900"/>
          <p14:tracePt t="9566" x="2044700" y="1625600"/>
          <p14:tracePt t="9582" x="1987550" y="1644650"/>
          <p14:tracePt t="9599" x="1924050" y="1663700"/>
          <p14:tracePt t="9616" x="1828800" y="1689100"/>
          <p14:tracePt t="9632" x="1771650" y="1701800"/>
          <p14:tracePt t="9649" x="1727200" y="1714500"/>
          <p14:tracePt t="9666" x="1695450" y="1720850"/>
          <p14:tracePt t="9683" x="1670050" y="1720850"/>
          <p14:tracePt t="9699" x="1663700" y="1720850"/>
          <p14:tracePt t="9715" x="1657350" y="1720850"/>
          <p14:tracePt t="9732" x="1644650" y="1720850"/>
          <p14:tracePt t="9773" x="1638300" y="1720850"/>
          <p14:tracePt t="9810" x="1631950" y="1720850"/>
          <p14:tracePt t="9885" x="1631950" y="1727200"/>
          <p14:tracePt t="9907" x="1631950" y="1733550"/>
          <p14:tracePt t="9923" x="1638300" y="1746250"/>
          <p14:tracePt t="9929" x="1644650" y="1746250"/>
          <p14:tracePt t="9940" x="1644650" y="1758950"/>
          <p14:tracePt t="9949" x="1651000" y="1778000"/>
          <p14:tracePt t="9966" x="1663700" y="1822450"/>
          <p14:tracePt t="9982" x="1676400" y="1841500"/>
          <p14:tracePt t="9998" x="1676400" y="1854200"/>
          <p14:tracePt t="10015" x="1676400" y="1860550"/>
          <p14:tracePt t="10032" x="1676400" y="1866900"/>
          <p14:tracePt t="10048" x="1676400" y="1879600"/>
          <p14:tracePt t="10065" x="1676400" y="1885950"/>
          <p14:tracePt t="10137" x="1676400" y="1892300"/>
          <p14:tracePt t="10159" x="1682750" y="1898650"/>
          <p14:tracePt t="10211" x="1682750" y="1905000"/>
          <p14:tracePt t="10248" x="1682750" y="1911350"/>
          <p14:tracePt t="10376" x="1682750" y="1905000"/>
          <p14:tracePt t="10386" x="1689100" y="1898650"/>
          <p14:tracePt t="10398" x="1695450" y="1892300"/>
          <p14:tracePt t="10704" x="1701800" y="1892300"/>
          <p14:tracePt t="10718" x="1720850" y="1898650"/>
          <p14:tracePt t="10725" x="1733550" y="1905000"/>
          <p14:tracePt t="10732" x="1752600" y="1911350"/>
          <p14:tracePt t="10748" x="1778000" y="1924050"/>
          <p14:tracePt t="10764" x="1828800" y="1943100"/>
          <p14:tracePt t="10782" x="1974850" y="1974850"/>
          <p14:tracePt t="10798" x="2082800" y="1981200"/>
          <p14:tracePt t="10814" x="2159000" y="1981200"/>
          <p14:tracePt t="10831" x="2209800" y="1981200"/>
          <p14:tracePt t="10847" x="2241550" y="1981200"/>
          <p14:tracePt t="10864" x="2286000" y="1981200"/>
          <p14:tracePt t="10880" x="2305050" y="1981200"/>
          <p14:tracePt t="10887" x="2311400" y="1981200"/>
          <p14:tracePt t="10897" x="2317750" y="1981200"/>
          <p14:tracePt t="10914" x="2330450" y="1981200"/>
          <p14:tracePt t="10931" x="2355850" y="1981200"/>
          <p14:tracePt t="10947" x="2374900" y="1981200"/>
          <p14:tracePt t="10964" x="2400300" y="1981200"/>
          <p14:tracePt t="10981" x="2425700" y="1981200"/>
          <p14:tracePt t="10998" x="2470150" y="1981200"/>
          <p14:tracePt t="11013" x="2508250" y="1974850"/>
          <p14:tracePt t="11030" x="2540000" y="1974850"/>
          <p14:tracePt t="11046" x="2559050" y="1974850"/>
          <p14:tracePt t="11063" x="2603500" y="1974850"/>
          <p14:tracePt t="11080" x="2635250" y="1974850"/>
          <p14:tracePt t="11096" x="2673350" y="1974850"/>
          <p14:tracePt t="11113" x="2711450" y="1974850"/>
          <p14:tracePt t="11131" x="2762250" y="1974850"/>
          <p14:tracePt t="11147" x="2844800" y="1962150"/>
          <p14:tracePt t="11163" x="2882900" y="1962150"/>
          <p14:tracePt t="11180" x="2927350" y="1955800"/>
          <p14:tracePt t="11197" x="2959100" y="1955800"/>
          <p14:tracePt t="11213" x="3016250" y="1955800"/>
          <p14:tracePt t="11230" x="3054350" y="1949450"/>
          <p14:tracePt t="11247" x="3098800" y="1949450"/>
          <p14:tracePt t="11263" x="3143250" y="1943100"/>
          <p14:tracePt t="11280" x="3206750" y="1936750"/>
          <p14:tracePt t="11297" x="3225800" y="1936750"/>
          <p14:tracePt t="11313" x="3244850" y="1936750"/>
          <p14:tracePt t="11330" x="3251200" y="1936750"/>
          <p14:tracePt t="11347" x="3263900" y="1936750"/>
          <p14:tracePt t="11364" x="3270250" y="1936750"/>
          <p14:tracePt t="11380" x="3276600" y="1936750"/>
          <p14:tracePt t="11401" x="3282950" y="1936750"/>
          <p14:tracePt t="11884" x="3314700" y="1936750"/>
          <p14:tracePt t="11891" x="3346450" y="1936750"/>
          <p14:tracePt t="11900" x="3378200" y="1936750"/>
          <p14:tracePt t="11912" x="3429000" y="1936750"/>
          <p14:tracePt t="11929" x="3486150" y="1936750"/>
          <p14:tracePt t="11946" x="3543300" y="1936750"/>
          <p14:tracePt t="11963" x="3625850" y="1936750"/>
          <p14:tracePt t="11979" x="3683000" y="1936750"/>
          <p14:tracePt t="11995" x="3727450" y="1936750"/>
          <p14:tracePt t="12012" x="3771900" y="1936750"/>
          <p14:tracePt t="12030" x="3829050" y="1936750"/>
          <p14:tracePt t="12045" x="3873500" y="1936750"/>
          <p14:tracePt t="12062" x="3937000" y="1924050"/>
          <p14:tracePt t="12079" x="4013200" y="1924050"/>
          <p14:tracePt t="12095" x="4102100" y="1924050"/>
          <p14:tracePt t="12112" x="4191000" y="1924050"/>
          <p14:tracePt t="12129" x="4229100" y="1917700"/>
          <p14:tracePt t="12145" x="4254500" y="1917700"/>
          <p14:tracePt t="12162" x="4286250" y="1917700"/>
          <p14:tracePt t="12179" x="4311650" y="1917700"/>
          <p14:tracePt t="12212" x="4318000" y="1917700"/>
          <p14:tracePt t="12229" x="4324350" y="1917700"/>
          <p14:tracePt t="12343" x="4324350" y="1911350"/>
          <p14:tracePt t="12737" x="4330700" y="1911350"/>
          <p14:tracePt t="12753" x="4337050" y="1911350"/>
          <p14:tracePt t="12879" x="4343400" y="1911350"/>
          <p14:tracePt t="12893" x="4356100" y="1911350"/>
          <p14:tracePt t="12904" x="4368800" y="1911350"/>
          <p14:tracePt t="12911" x="4387850" y="1911350"/>
          <p14:tracePt t="12929" x="4445000" y="1911350"/>
          <p14:tracePt t="12944" x="4483100" y="1911350"/>
          <p14:tracePt t="12961" x="4502150" y="1917700"/>
          <p14:tracePt t="12978" x="4521200" y="1917700"/>
          <p14:tracePt t="12994" x="4533900" y="1917700"/>
          <p14:tracePt t="13011" x="4546600" y="1917700"/>
          <p14:tracePt t="13028" x="4565650" y="1930400"/>
          <p14:tracePt t="13044" x="4584700" y="1930400"/>
          <p14:tracePt t="13061" x="4610100" y="1936750"/>
          <p14:tracePt t="13078" x="4654550" y="1949450"/>
          <p14:tracePt t="13094" x="4679950" y="1949450"/>
          <p14:tracePt t="13111" x="4692650" y="1955800"/>
          <p14:tracePt t="13127" x="4705350" y="1962150"/>
          <p14:tracePt t="13144" x="4737100" y="1968500"/>
          <p14:tracePt t="13161" x="4775200" y="1974850"/>
          <p14:tracePt t="13177" x="4794250" y="1981200"/>
          <p14:tracePt t="13195" x="4813300" y="1987550"/>
          <p14:tracePt t="13211" x="4838700" y="1987550"/>
          <p14:tracePt t="13227" x="4851400" y="1987550"/>
          <p14:tracePt t="13260" x="4864100" y="1987550"/>
          <p14:tracePt t="13278" x="4870450" y="1987550"/>
          <p14:tracePt t="13531" x="4870450" y="1981200"/>
          <p14:tracePt t="13539" x="4870450" y="1974850"/>
          <p14:tracePt t="13555" x="4870450" y="1968500"/>
          <p14:tracePt t="13806" x="4870450" y="1974850"/>
          <p14:tracePt t="13814" x="4870450" y="1981200"/>
          <p14:tracePt t="13830" x="4876800" y="1981200"/>
          <p14:tracePt t="13843" x="4883150" y="1993900"/>
          <p14:tracePt t="13859" x="4889500" y="1993900"/>
          <p14:tracePt t="13866" x="4889500" y="2000250"/>
          <p14:tracePt t="13893" x="4889500" y="2006600"/>
          <p14:tracePt t="14007" x="4889500" y="2012950"/>
          <p14:tracePt t="14111" x="4895850" y="2012950"/>
          <p14:tracePt t="14126" x="4902200" y="2012950"/>
          <p14:tracePt t="14149" x="4908550" y="2019300"/>
          <p14:tracePt t="14165" x="4921250" y="2019300"/>
          <p14:tracePt t="14171" x="4972050" y="2025650"/>
          <p14:tracePt t="14182" x="5029200" y="2032000"/>
          <p14:tracePt t="14192" x="5118100" y="2038350"/>
          <p14:tracePt t="14209" x="5232400" y="2051050"/>
          <p14:tracePt t="14226" x="5391150" y="2063750"/>
          <p14:tracePt t="14243" x="5524500" y="2076450"/>
          <p14:tracePt t="14259" x="5632450" y="2089150"/>
          <p14:tracePt t="14276" x="5702300" y="2095500"/>
          <p14:tracePt t="14292" x="5772150" y="2108200"/>
          <p14:tracePt t="14309" x="5822950" y="2108200"/>
          <p14:tracePt t="14326" x="5886450" y="2108200"/>
          <p14:tracePt t="14342" x="5911850" y="2108200"/>
          <p14:tracePt t="14359" x="5918200" y="2108200"/>
          <p14:tracePt t="14365" x="5930900" y="2108200"/>
          <p14:tracePt t="14386" x="5937250" y="2108200"/>
          <p14:tracePt t="14401" x="5943600" y="2108200"/>
          <p14:tracePt t="14409" x="5949950" y="2108200"/>
          <p14:tracePt t="14623" x="5873750" y="2120900"/>
          <p14:tracePt t="14631" x="5765800" y="2139950"/>
          <p14:tracePt t="14642" x="5683250" y="2146300"/>
          <p14:tracePt t="14660" x="5416550" y="2165350"/>
          <p14:tracePt t="14675" x="5194300" y="2184400"/>
          <p14:tracePt t="14692" x="5035550" y="2190750"/>
          <p14:tracePt t="14708" x="4864100" y="2190750"/>
          <p14:tracePt t="14726" x="4679950" y="2190750"/>
          <p14:tracePt t="14742" x="4483100" y="2203450"/>
          <p14:tracePt t="14759" x="4406900" y="2209800"/>
          <p14:tracePt t="14775" x="4330700" y="2209800"/>
          <p14:tracePt t="14791" x="4260850" y="2222500"/>
          <p14:tracePt t="14809" x="4203700" y="2228850"/>
          <p14:tracePt t="14825" x="4171950" y="2235200"/>
          <p14:tracePt t="14841" x="4152900" y="2235200"/>
          <p14:tracePt t="14859" x="4140200" y="2235200"/>
          <p14:tracePt t="14876" x="4121150" y="2241550"/>
          <p14:tracePt t="14883" x="4114800" y="2241550"/>
          <p14:tracePt t="14891" x="4095750" y="2247900"/>
          <p14:tracePt t="14908" x="4064000" y="2266950"/>
          <p14:tracePt t="14925" x="4025900" y="2279650"/>
          <p14:tracePt t="14942" x="3924300" y="2305050"/>
          <p14:tracePt t="14958" x="3854450" y="2317750"/>
          <p14:tracePt t="14975" x="3803650" y="2330450"/>
          <p14:tracePt t="14991" x="3771900" y="2330450"/>
          <p14:tracePt t="15009" x="3721100" y="2330450"/>
          <p14:tracePt t="15024" x="3695700" y="2330450"/>
          <p14:tracePt t="15041" x="3657600" y="2330450"/>
          <p14:tracePt t="15058" x="3625850" y="2330450"/>
          <p14:tracePt t="15076" x="3568700" y="2330450"/>
          <p14:tracePt t="15091" x="3517900" y="2330450"/>
          <p14:tracePt t="15108" x="3486150" y="2330450"/>
          <p14:tracePt t="15124" x="3454400" y="2330450"/>
          <p14:tracePt t="15142" x="3397250" y="2330450"/>
          <p14:tracePt t="15158" x="3359150" y="2330450"/>
          <p14:tracePt t="15174" x="3333750" y="2330450"/>
          <p14:tracePt t="15191" x="3276600" y="2330450"/>
          <p14:tracePt t="15208" x="3238500" y="2343150"/>
          <p14:tracePt t="15225" x="3175000" y="2349500"/>
          <p14:tracePt t="15241" x="3111500" y="2362200"/>
          <p14:tracePt t="15258" x="2978150" y="2393950"/>
          <p14:tracePt t="15274" x="2844800" y="2413000"/>
          <p14:tracePt t="15291" x="2552700" y="2438400"/>
          <p14:tracePt t="15308" x="2381250" y="2444750"/>
          <p14:tracePt t="15324" x="2254250" y="2444750"/>
          <p14:tracePt t="15341" x="2114550" y="2438400"/>
          <p14:tracePt t="15359" x="1924050" y="2419350"/>
          <p14:tracePt t="15374" x="1822450" y="2413000"/>
          <p14:tracePt t="15381" x="1778000" y="2413000"/>
          <p14:tracePt t="15391" x="1739900" y="2413000"/>
          <p14:tracePt t="15407" x="1651000" y="2413000"/>
          <p14:tracePt t="15425" x="1517650" y="2432050"/>
          <p14:tracePt t="15441" x="1460500" y="2444750"/>
          <p14:tracePt t="15457" x="1403350" y="2451100"/>
          <p14:tracePt t="15474" x="1352550" y="2457450"/>
          <p14:tracePt t="15491" x="1320800" y="2457450"/>
          <p14:tracePt t="15507" x="1250950" y="2457450"/>
          <p14:tracePt t="15524" x="1181100" y="2457450"/>
          <p14:tracePt t="15541" x="1130300" y="2457450"/>
          <p14:tracePt t="15558" x="1073150" y="2457450"/>
          <p14:tracePt t="15574" x="1003300" y="2457450"/>
          <p14:tracePt t="15590" x="965200" y="2451100"/>
          <p14:tracePt t="15607" x="933450" y="2444750"/>
          <p14:tracePt t="15624" x="914400" y="2438400"/>
          <p14:tracePt t="15641" x="895350" y="2425700"/>
          <p14:tracePt t="15657" x="889000" y="2419350"/>
          <p14:tracePt t="15674" x="882650" y="2413000"/>
          <p14:tracePt t="15690" x="876300" y="2413000"/>
          <p14:tracePt t="15939" x="889000" y="2413000"/>
          <p14:tracePt t="15946" x="914400" y="2413000"/>
          <p14:tracePt t="15956" x="939800" y="2413000"/>
          <p14:tracePt t="15973" x="984250" y="2425700"/>
          <p14:tracePt t="15990" x="1054100" y="2432050"/>
          <p14:tracePt t="16007" x="1085850" y="2438400"/>
          <p14:tracePt t="16024" x="1123950" y="2438400"/>
          <p14:tracePt t="16039" x="1174750" y="2451100"/>
          <p14:tracePt t="16056" x="1244600" y="2451100"/>
          <p14:tracePt t="16073" x="1295400" y="2451100"/>
          <p14:tracePt t="16089" x="1339850" y="2451100"/>
          <p14:tracePt t="16106" x="1390650" y="2463800"/>
          <p14:tracePt t="16122" x="1435100" y="2463800"/>
          <p14:tracePt t="16139" x="1466850" y="2470150"/>
          <p14:tracePt t="16156" x="1511300" y="2470150"/>
          <p14:tracePt t="16172" x="1562100" y="2470150"/>
          <p14:tracePt t="16190" x="1657350" y="2476500"/>
          <p14:tracePt t="16206" x="1695450" y="2476500"/>
          <p14:tracePt t="16223" x="1720850" y="2476500"/>
          <p14:tracePt t="16239" x="1739900" y="2476500"/>
          <p14:tracePt t="16257" x="1752600" y="2476500"/>
          <p14:tracePt t="16273" x="1771650" y="2476500"/>
          <p14:tracePt t="16289" x="1784350" y="2476500"/>
          <p14:tracePt t="16306" x="1809750" y="2489200"/>
          <p14:tracePt t="16324" x="1892300" y="2489200"/>
          <p14:tracePt t="16339" x="2000250" y="2489200"/>
          <p14:tracePt t="16356" x="2133600" y="2489200"/>
          <p14:tracePt t="16373" x="2266950" y="2489200"/>
          <p14:tracePt t="16380" x="2330450" y="2476500"/>
          <p14:tracePt t="16389" x="2393950" y="2476500"/>
          <p14:tracePt t="16405" x="2597150" y="2451100"/>
          <p14:tracePt t="16422" x="2686050" y="2444750"/>
          <p14:tracePt t="16438" x="2724150" y="2432050"/>
          <p14:tracePt t="16455" x="2762250" y="2425700"/>
          <p14:tracePt t="16472" x="2787650" y="2419350"/>
          <p14:tracePt t="16488" x="2800350" y="2419350"/>
          <p14:tracePt t="16505" x="2806700" y="2419350"/>
          <p14:tracePt t="16522" x="2825750" y="2419350"/>
          <p14:tracePt t="16541" x="2844800" y="2419350"/>
          <p14:tracePt t="16573" x="2857500" y="2419350"/>
          <p14:tracePt t="16607" x="2863850" y="2419350"/>
          <p14:tracePt t="16711" x="2870200" y="2419350"/>
          <p14:tracePt t="16718" x="2876550" y="2419350"/>
          <p14:tracePt t="16728" x="2895600" y="2419350"/>
          <p14:tracePt t="16740" x="2927350" y="2419350"/>
          <p14:tracePt t="16755" x="2978150" y="2419350"/>
          <p14:tracePt t="16772" x="3016250" y="2419350"/>
          <p14:tracePt t="16789" x="3067050" y="2413000"/>
          <p14:tracePt t="16807" x="3111500" y="2413000"/>
          <p14:tracePt t="16822" x="3143250" y="2413000"/>
          <p14:tracePt t="16839" x="3187700" y="2413000"/>
          <p14:tracePt t="16855" x="3219450" y="2413000"/>
          <p14:tracePt t="16873" x="3276600" y="2413000"/>
          <p14:tracePt t="16881" x="3295650" y="2413000"/>
          <p14:tracePt t="16889" x="3314700" y="2413000"/>
          <p14:tracePt t="16905" x="3352800" y="2413000"/>
          <p14:tracePt t="16922" x="3390900" y="2413000"/>
          <p14:tracePt t="16941" x="3448050" y="2413000"/>
          <p14:tracePt t="16956" x="3492500" y="2413000"/>
          <p14:tracePt t="16972" x="3505200" y="2413000"/>
          <p14:tracePt t="16989" x="3587750" y="2413000"/>
          <p14:tracePt t="17005" x="3638550" y="2413000"/>
          <p14:tracePt t="17022" x="3733800" y="2419350"/>
          <p14:tracePt t="17038" x="3771900" y="2419350"/>
          <p14:tracePt t="17054" x="3803650" y="2419350"/>
          <p14:tracePt t="17071" x="3829050" y="2419350"/>
          <p14:tracePt t="17088" x="3848100" y="2419350"/>
          <p14:tracePt t="17121" x="3854450" y="2419350"/>
          <p14:tracePt t="17138" x="3860800" y="2419350"/>
          <p14:tracePt t="17157" x="3860800" y="2425700"/>
          <p14:tracePt t="17179" x="3860800" y="2432050"/>
          <p14:tracePt t="17188" x="3848100" y="2432050"/>
          <p14:tracePt t="17205" x="3829050" y="2432050"/>
          <p14:tracePt t="17222" x="3752850" y="2425700"/>
          <p14:tracePt t="17238" x="3644900" y="2393950"/>
          <p14:tracePt t="17255" x="3448050" y="2349500"/>
          <p14:tracePt t="17271" x="3225800" y="2305050"/>
          <p14:tracePt t="17289" x="3054350" y="2279650"/>
          <p14:tracePt t="17305" x="2800350" y="2260600"/>
          <p14:tracePt t="17321" x="2660650" y="2260600"/>
          <p14:tracePt t="17338" x="2565400" y="2260600"/>
          <p14:tracePt t="17354" x="2489200" y="2273300"/>
          <p14:tracePt t="17372" x="2343150" y="2292350"/>
          <p14:tracePt t="17388" x="2241550" y="2317750"/>
          <p14:tracePt t="17404" x="2165350" y="2330450"/>
          <p14:tracePt t="17421" x="2108200" y="2336800"/>
          <p14:tracePt t="17439" x="2012950" y="2349500"/>
          <p14:tracePt t="17454" x="1930400" y="2368550"/>
          <p14:tracePt t="17471" x="1835150" y="2374900"/>
          <p14:tracePt t="17488" x="1733550" y="2374900"/>
          <p14:tracePt t="17505" x="1600200" y="2374900"/>
          <p14:tracePt t="17521" x="1511300" y="2374900"/>
          <p14:tracePt t="17538" x="1422400" y="2368550"/>
          <p14:tracePt t="17554" x="1358900" y="2355850"/>
          <p14:tracePt t="17572" x="1282700" y="2343150"/>
          <p14:tracePt t="17588" x="1250950" y="2336800"/>
          <p14:tracePt t="17604" x="1238250" y="2336800"/>
          <p14:tracePt t="17621" x="1225550" y="2336800"/>
          <p14:tracePt t="17639" x="1219200" y="2336800"/>
          <p14:tracePt t="17654" x="1212850" y="2336800"/>
          <p14:tracePt t="17773" x="1219200" y="2336800"/>
          <p14:tracePt t="17781" x="1225550" y="2336800"/>
          <p14:tracePt t="17790" x="1231900" y="2330450"/>
          <p14:tracePt t="17805" x="1257300" y="2324100"/>
          <p14:tracePt t="17820" x="1282700" y="2317750"/>
          <p14:tracePt t="17837" x="1301750" y="2311400"/>
          <p14:tracePt t="17854" x="1346200" y="2311400"/>
          <p14:tracePt t="17871" x="1377950" y="2311400"/>
          <p14:tracePt t="17887" x="1416050" y="2311400"/>
          <p14:tracePt t="17893" x="1441450" y="2311400"/>
          <p14:tracePt t="17904" x="1460500" y="2311400"/>
          <p14:tracePt t="17921" x="1504950" y="2311400"/>
          <p14:tracePt t="17938" x="1543050" y="2311400"/>
          <p14:tracePt t="17954" x="1568450" y="2311400"/>
          <p14:tracePt t="17971" x="1600200" y="2317750"/>
          <p14:tracePt t="17988" x="1676400" y="2330450"/>
          <p14:tracePt t="18004" x="1733550" y="2336800"/>
          <p14:tracePt t="18020" x="1778000" y="2336800"/>
          <p14:tracePt t="18037" x="1816100" y="2336800"/>
          <p14:tracePt t="18055" x="1847850" y="2336800"/>
          <p14:tracePt t="18070" x="1854200" y="2336800"/>
          <p14:tracePt t="18087" x="1860550" y="2336800"/>
          <p14:tracePt t="18103" x="1866900" y="2336800"/>
          <p14:tracePt t="18121" x="1873250" y="2336800"/>
          <p14:tracePt t="18138" x="1879600" y="2336800"/>
          <p14:tracePt t="18509" x="1974850" y="2336800"/>
          <p14:tracePt t="18516" x="2108200" y="2336800"/>
          <p14:tracePt t="18525" x="2203450" y="2317750"/>
          <p14:tracePt t="18536" x="2292350" y="2311400"/>
          <p14:tracePt t="18553" x="2514600" y="2286000"/>
          <p14:tracePt t="18569" x="2628900" y="2286000"/>
          <p14:tracePt t="18586" x="2711450" y="2279650"/>
          <p14:tracePt t="18604" x="2781300" y="2279650"/>
          <p14:tracePt t="18620" x="2813050" y="2279650"/>
          <p14:tracePt t="18636" x="2832100" y="2279650"/>
          <p14:tracePt t="18653" x="2851150" y="2279650"/>
          <p14:tracePt t="18670" x="2870200" y="2286000"/>
          <p14:tracePt t="18686" x="2908300" y="2286000"/>
          <p14:tracePt t="18703" x="2940050" y="2292350"/>
          <p14:tracePt t="18719" x="2965450" y="2292350"/>
          <p14:tracePt t="18736" x="2984500" y="2298700"/>
          <p14:tracePt t="18753" x="3016250" y="2298700"/>
          <p14:tracePt t="18769" x="3028950" y="2298700"/>
          <p14:tracePt t="18786" x="3041650" y="2298700"/>
          <p14:tracePt t="18820" x="3054350" y="2298700"/>
          <p14:tracePt t="18888" x="3060700" y="2298700"/>
          <p14:tracePt t="19505" x="3060700" y="2305050"/>
          <p14:tracePt t="19521" x="3060700" y="2317750"/>
          <p14:tracePt t="19529" x="3060700" y="2324100"/>
          <p14:tracePt t="19543" x="3060700" y="2336800"/>
          <p14:tracePt t="19558" x="3060700" y="2343150"/>
          <p14:tracePt t="19568" x="3054350" y="2349500"/>
          <p14:tracePt t="19585" x="3041650" y="2362200"/>
          <p14:tracePt t="19601" x="3022600" y="2368550"/>
          <p14:tracePt t="19618" x="2984500" y="2374900"/>
          <p14:tracePt t="19635" x="2908300" y="2381250"/>
          <p14:tracePt t="19652" x="2609850" y="2374900"/>
          <p14:tracePt t="19668" x="2470150" y="2362200"/>
          <p14:tracePt t="19685" x="2387600" y="2355850"/>
          <p14:tracePt t="19701" x="2298700" y="2355850"/>
          <p14:tracePt t="19719" x="2159000" y="2355850"/>
          <p14:tracePt t="19734" x="2044700" y="2355850"/>
          <p14:tracePt t="19751" x="1955800" y="2362200"/>
          <p14:tracePt t="19768" x="1854200" y="2387600"/>
          <p14:tracePt t="19785" x="1708150" y="2419350"/>
          <p14:tracePt t="19801" x="1631950" y="2432050"/>
          <p14:tracePt t="19818" x="1568450" y="2451100"/>
          <p14:tracePt t="19834" x="1517650" y="2470150"/>
          <p14:tracePt t="19851" x="1485900" y="2482850"/>
          <p14:tracePt t="19868" x="1422400" y="2508250"/>
          <p14:tracePt t="19884" x="1390650" y="2520950"/>
          <p14:tracePt t="19891" x="1371600" y="2520950"/>
          <p14:tracePt t="19901" x="1352550" y="2527300"/>
          <p14:tracePt t="19917" x="1333500" y="2527300"/>
          <p14:tracePt t="19934" x="1308100" y="2527300"/>
          <p14:tracePt t="19951" x="1301750" y="2527300"/>
          <p14:tracePt t="19968" x="1295400" y="2514600"/>
          <p14:tracePt t="19985" x="1289050" y="2514600"/>
          <p14:tracePt t="20002" x="1276350" y="2514600"/>
          <p14:tracePt t="20076" x="1270000" y="2514600"/>
          <p14:tracePt t="20083" x="1263650" y="2514600"/>
          <p14:tracePt t="20092" x="1250950" y="2520950"/>
          <p14:tracePt t="20101" x="1238250" y="2533650"/>
          <p14:tracePt t="20118" x="1219200" y="2546350"/>
          <p14:tracePt t="20135" x="1181100" y="2590800"/>
          <p14:tracePt t="20151" x="1174750" y="2622550"/>
          <p14:tracePt t="20167" x="1162050" y="2660650"/>
          <p14:tracePt t="20184" x="1155700" y="2692400"/>
          <p14:tracePt t="20201" x="1168400" y="2743200"/>
          <p14:tracePt t="20217" x="1181100" y="2781300"/>
          <p14:tracePt t="20234" x="1206500" y="2806700"/>
          <p14:tracePt t="20251" x="1225550" y="2825750"/>
          <p14:tracePt t="20268" x="1244600" y="2844800"/>
          <p14:tracePt t="20284" x="1250950" y="2857500"/>
          <p14:tracePt t="20304" x="1257300" y="2863850"/>
          <p14:tracePt t="20317" x="1270000" y="2863850"/>
          <p14:tracePt t="20334" x="1270000" y="2876550"/>
          <p14:tracePt t="20351" x="1282700" y="2876550"/>
          <p14:tracePt t="20367" x="1282700" y="2882900"/>
          <p14:tracePt t="20383" x="1295400" y="2882900"/>
          <p14:tracePt t="20400" x="1301750" y="2882900"/>
          <p14:tracePt t="20417" x="1301750" y="2889250"/>
          <p14:tracePt t="20433" x="1314450" y="2895600"/>
          <p14:tracePt t="20450" x="1320800" y="2901950"/>
          <p14:tracePt t="20467" x="1333500" y="2908300"/>
          <p14:tracePt t="20484" x="1358900" y="2914650"/>
          <p14:tracePt t="20500" x="1384300" y="2921000"/>
          <p14:tracePt t="20517" x="1403350" y="2933700"/>
          <p14:tracePt t="20533" x="1422400" y="2933700"/>
          <p14:tracePt t="20551" x="1441450" y="2933700"/>
          <p14:tracePt t="20567" x="1454150" y="2933700"/>
          <p14:tracePt t="20583" x="1460500" y="2933700"/>
          <p14:tracePt t="20600" x="1473200" y="2933700"/>
          <p14:tracePt t="20618" x="1479550" y="2933700"/>
          <p14:tracePt t="20633" x="1485900" y="2933700"/>
          <p14:tracePt t="20667" x="1498600" y="2933700"/>
          <p14:tracePt t="20684" x="1498600" y="2927350"/>
          <p14:tracePt t="20700" x="1504950" y="2927350"/>
          <p14:tracePt t="20733" x="1504950" y="2921000"/>
          <p14:tracePt t="20751" x="1511300" y="2914650"/>
          <p14:tracePt t="20766" x="1511300" y="2901950"/>
          <p14:tracePt t="20783" x="1511300" y="2895600"/>
          <p14:tracePt t="20826" x="1517650" y="2895600"/>
          <p14:tracePt t="20857" x="1524000" y="2895600"/>
          <p14:tracePt t="20863" x="1530350" y="2889250"/>
          <p14:tracePt t="20874" x="1536700" y="2882900"/>
          <p14:tracePt t="20883" x="1549400" y="2882900"/>
          <p14:tracePt t="20900" x="1593850" y="2870200"/>
          <p14:tracePt t="20916" x="1631950" y="2870200"/>
          <p14:tracePt t="20933" x="1701800" y="2857500"/>
          <p14:tracePt t="20950" x="1809750" y="2851150"/>
          <p14:tracePt t="20967" x="1981200" y="2825750"/>
          <p14:tracePt t="20982" x="2070100" y="2819400"/>
          <p14:tracePt t="21000" x="2171700" y="2813050"/>
          <p14:tracePt t="21016" x="2266950" y="2800350"/>
          <p14:tracePt t="21033" x="2419350" y="2781300"/>
          <p14:tracePt t="21049" x="2489200" y="2774950"/>
          <p14:tracePt t="21066" x="2533650" y="2768600"/>
          <p14:tracePt t="21083" x="2571750" y="2762250"/>
          <p14:tracePt t="21100" x="2622550" y="2762250"/>
          <p14:tracePt t="21116" x="2654300" y="2755900"/>
          <p14:tracePt t="21132" x="2698750" y="2749550"/>
          <p14:tracePt t="21150" x="2762250" y="2749550"/>
          <p14:tracePt t="21166" x="2825750" y="2743200"/>
          <p14:tracePt t="21182" x="2921000" y="2736850"/>
          <p14:tracePt t="21199" x="2978150" y="2724150"/>
          <p14:tracePt t="21216" x="3035300" y="2717800"/>
          <p14:tracePt t="21234" x="3105150" y="2705100"/>
          <p14:tracePt t="21249" x="3149600" y="2705100"/>
          <p14:tracePt t="21266" x="3194050" y="2698750"/>
          <p14:tracePt t="21282" x="3232150" y="2698750"/>
          <p14:tracePt t="21299" x="3263900" y="2698750"/>
          <p14:tracePt t="21316" x="3308350" y="2698750"/>
          <p14:tracePt t="21332" x="3327400" y="2698750"/>
          <p14:tracePt t="21350" x="3346450" y="2698750"/>
          <p14:tracePt t="21366" x="3371850" y="2698750"/>
          <p14:tracePt t="21383" x="3397250" y="2698750"/>
          <p14:tracePt t="21399" x="3429000" y="2698750"/>
          <p14:tracePt t="21415" x="3448050" y="2698750"/>
          <p14:tracePt t="21431" x="3467100" y="2698750"/>
          <p14:tracePt t="21450" x="3486150" y="2698750"/>
          <p14:tracePt t="21465" x="3517900" y="2698750"/>
          <p14:tracePt t="21481" x="3530600" y="2698750"/>
          <p14:tracePt t="21498" x="3556000" y="2698750"/>
          <p14:tracePt t="21515" x="3575050" y="2705100"/>
          <p14:tracePt t="21531" x="3581400" y="2711450"/>
          <p14:tracePt t="21548" x="3594100" y="2711450"/>
          <p14:tracePt t="21565" x="3606800" y="2711450"/>
          <p14:tracePt t="21583" x="3625850" y="2724150"/>
          <p14:tracePt t="21599" x="3638550" y="2724150"/>
          <p14:tracePt t="21615" x="3644900" y="2724150"/>
          <p14:tracePt t="21649" x="3657600" y="2724150"/>
          <p14:tracePt t="21665" x="3663950" y="2724150"/>
          <p14:tracePt t="22222" x="3670300" y="2724150"/>
          <p14:tracePt t="22230" x="3676650" y="2724150"/>
          <p14:tracePt t="22245" x="3676650" y="2730500"/>
          <p14:tracePt t="22255" x="3683000" y="2730500"/>
          <p14:tracePt t="22269" x="3689350" y="2736850"/>
          <p14:tracePt t="22281" x="3695700" y="2743200"/>
          <p14:tracePt t="22299" x="3708400" y="2743200"/>
          <p14:tracePt t="22314" x="3721100" y="2755900"/>
          <p14:tracePt t="22331" x="3733800" y="2762250"/>
          <p14:tracePt t="22348" x="3759200" y="2774950"/>
          <p14:tracePt t="22364" x="3784600" y="2787650"/>
          <p14:tracePt t="22381" x="3803650" y="2794000"/>
          <p14:tracePt t="22387" x="3822700" y="2800350"/>
          <p14:tracePt t="22398" x="3841750" y="2806700"/>
          <p14:tracePt t="22414" x="3886200" y="2819400"/>
          <p14:tracePt t="22430" x="3917950" y="2832100"/>
          <p14:tracePt t="22447" x="3968750" y="2838450"/>
          <p14:tracePt t="22463" x="4019550" y="2844800"/>
          <p14:tracePt t="22480" x="4064000" y="2844800"/>
          <p14:tracePt t="22497" x="4121150" y="2844800"/>
          <p14:tracePt t="22513" x="4152900" y="2844800"/>
          <p14:tracePt t="22530" x="4191000" y="2838450"/>
          <p14:tracePt t="22546" x="4222750" y="2832100"/>
          <p14:tracePt t="22563" x="4260850" y="2825750"/>
          <p14:tracePt t="22580" x="4292600" y="2825750"/>
          <p14:tracePt t="22597" x="4330700" y="2825750"/>
          <p14:tracePt t="22613" x="4368800" y="2825750"/>
          <p14:tracePt t="22630" x="4432300" y="2819400"/>
          <p14:tracePt t="22647" x="4464050" y="2819400"/>
          <p14:tracePt t="22664" x="4502150" y="2813050"/>
          <p14:tracePt t="22680" x="4546600" y="2806700"/>
          <p14:tracePt t="22697" x="4616450" y="2806700"/>
          <p14:tracePt t="22714" x="4673600" y="2806700"/>
          <p14:tracePt t="22730" x="4737100" y="2806700"/>
          <p14:tracePt t="22747" x="4794250" y="2800350"/>
          <p14:tracePt t="22764" x="4876800" y="2800350"/>
          <p14:tracePt t="22780" x="4940300" y="2800350"/>
          <p14:tracePt t="22797" x="4997450" y="2800350"/>
          <p14:tracePt t="22819" x="5105400" y="2800350"/>
          <p14:tracePt t="22831" x="5181600" y="2800350"/>
          <p14:tracePt t="22847" x="5238750" y="2806700"/>
          <p14:tracePt t="22863" x="5283200" y="2813050"/>
          <p14:tracePt t="22880" x="5340350" y="2813050"/>
          <p14:tracePt t="22886" x="5365750" y="2813050"/>
          <p14:tracePt t="22898" x="5429250" y="2813050"/>
          <p14:tracePt t="22913" x="5486400" y="2813050"/>
          <p14:tracePt t="22930" x="5543550" y="2813050"/>
          <p14:tracePt t="22946" x="5588000" y="2813050"/>
          <p14:tracePt t="22964" x="5632450" y="2813050"/>
          <p14:tracePt t="22981" x="5683250" y="2813050"/>
          <p14:tracePt t="22997" x="5708650" y="2813050"/>
          <p14:tracePt t="23013" x="5734050" y="2813050"/>
          <p14:tracePt t="23029" x="5772150" y="2813050"/>
          <p14:tracePt t="23046" x="5810250" y="2813050"/>
          <p14:tracePt t="23062" x="5842000" y="2813050"/>
          <p14:tracePt t="23079" x="5867400" y="2813050"/>
          <p14:tracePt t="23096" x="5892800" y="2813050"/>
          <p14:tracePt t="23112" x="5930900" y="2813050"/>
          <p14:tracePt t="23129" x="5949950" y="2813050"/>
          <p14:tracePt t="23146" x="5969000" y="2813050"/>
          <p14:tracePt t="23162" x="5981700" y="2813050"/>
          <p14:tracePt t="23180" x="5988050" y="2813050"/>
          <p14:tracePt t="23196" x="5994400" y="2813050"/>
          <p14:tracePt t="23213" x="6000750" y="2813050"/>
          <p14:tracePt t="23230" x="6007100" y="2813050"/>
          <p14:tracePt t="23292" x="6013450" y="2813050"/>
          <p14:tracePt t="26827" x="5956300" y="2819400"/>
          <p14:tracePt t="26835" x="5880100" y="2838450"/>
          <p14:tracePt t="26844" x="5797550" y="2863850"/>
          <p14:tracePt t="26857" x="5600700" y="2933700"/>
          <p14:tracePt t="26874" x="5283200" y="3060700"/>
          <p14:tracePt t="26891" x="5086350" y="3130550"/>
          <p14:tracePt t="26897" x="4933950" y="3168650"/>
          <p14:tracePt t="26908" x="4610100" y="3257550"/>
          <p14:tracePt t="26924" x="4406900" y="3282950"/>
          <p14:tracePt t="26941" x="4171950" y="3302000"/>
          <p14:tracePt t="26958" x="3956050" y="3308350"/>
          <p14:tracePt t="26975" x="3683000" y="3276600"/>
          <p14:tracePt t="26991" x="3486150" y="3225800"/>
          <p14:tracePt t="27007" x="3378200" y="3181350"/>
          <p14:tracePt t="27023" x="3302000" y="3130550"/>
          <p14:tracePt t="27040" x="3244850" y="3079750"/>
          <p14:tracePt t="27056" x="3149600" y="2965450"/>
          <p14:tracePt t="27073" x="3105150" y="2882900"/>
          <p14:tracePt t="27090" x="3048000" y="2774950"/>
          <p14:tracePt t="27107" x="2997200" y="2686050"/>
          <p14:tracePt t="27123" x="2889250" y="2540000"/>
          <p14:tracePt t="27140" x="2832100" y="2451100"/>
          <p14:tracePt t="27156" x="2787650" y="2381250"/>
          <p14:tracePt t="27173" x="2762250" y="2343150"/>
          <p14:tracePt t="27190" x="2730500" y="2305050"/>
          <p14:tracePt t="27207" x="2711450" y="2292350"/>
          <p14:tracePt t="27223" x="2673350" y="2273300"/>
          <p14:tracePt t="27239" x="2641600" y="2260600"/>
          <p14:tracePt t="27257" x="2578100" y="2241550"/>
          <p14:tracePt t="27273" x="2559050" y="2235200"/>
          <p14:tracePt t="27290" x="2546350" y="2235200"/>
          <p14:tracePt t="27306" x="2527300" y="2222500"/>
          <p14:tracePt t="27323" x="2508250" y="2209800"/>
          <p14:tracePt t="27339" x="2501900" y="2190750"/>
          <p14:tracePt t="27356" x="2482850" y="2171700"/>
          <p14:tracePt t="27373" x="2476500" y="2165350"/>
          <p14:tracePt t="27464" x="2476500" y="2171700"/>
          <p14:tracePt t="27479" x="2476500" y="2178050"/>
          <p14:tracePt t="27487" x="2476500" y="2184400"/>
          <p14:tracePt t="27502" x="2476500" y="2190750"/>
          <p14:tracePt t="27511" x="2476500" y="2203450"/>
          <p14:tracePt t="27525" x="2476500" y="2209800"/>
          <p14:tracePt t="27539" x="2470150" y="2216150"/>
          <p14:tracePt t="27556" x="2463800" y="2222500"/>
          <p14:tracePt t="27572" x="2457450" y="2235200"/>
          <p14:tracePt t="27589" x="2451100" y="2247900"/>
          <p14:tracePt t="27606" x="2413000" y="2292350"/>
          <p14:tracePt t="27622" x="2330450" y="2362200"/>
          <p14:tracePt t="27639" x="2209800" y="2444750"/>
          <p14:tracePt t="27656" x="2089150" y="2520950"/>
          <p14:tracePt t="27673" x="1955800" y="2590800"/>
          <p14:tracePt t="27690" x="1892300" y="2609850"/>
          <p14:tracePt t="27706" x="1835150" y="2622550"/>
          <p14:tracePt t="27723" x="1797050" y="2628900"/>
          <p14:tracePt t="27740" x="1765300" y="2628900"/>
          <p14:tracePt t="27756" x="1752600" y="2628900"/>
          <p14:tracePt t="27773" x="1746250" y="2628900"/>
          <p14:tracePt t="27790" x="1739900" y="2628900"/>
          <p14:tracePt t="28002" x="1746250" y="2679700"/>
          <p14:tracePt t="28009" x="1752600" y="2724150"/>
          <p14:tracePt t="28023" x="1771650" y="2838450"/>
          <p14:tracePt t="28039" x="1790700" y="2927350"/>
          <p14:tracePt t="28056" x="1809750" y="2997200"/>
          <p14:tracePt t="28073" x="1828800" y="3048000"/>
          <p14:tracePt t="28090" x="1847850" y="3092450"/>
          <p14:tracePt t="28106" x="1854200" y="3111500"/>
          <p14:tracePt t="28122" x="1860550" y="3124200"/>
          <p14:tracePt t="28138" x="1866900" y="3136900"/>
          <p14:tracePt t="28155" x="1873250" y="3149600"/>
          <p14:tracePt t="28188" x="1873250" y="3155950"/>
          <p14:tracePt t="28205" x="1873250" y="3162300"/>
          <p14:tracePt t="28222" x="1873250" y="3168650"/>
          <p14:tracePt t="28239" x="1873250" y="3175000"/>
          <p14:tracePt t="28260" x="1873250" y="3181350"/>
          <p14:tracePt t="28304" x="1873250" y="3187700"/>
          <p14:tracePt t="28311" x="1873250" y="3194050"/>
          <p14:tracePt t="28326" x="1873250" y="3200400"/>
          <p14:tracePt t="28338" x="1873250" y="3213100"/>
          <p14:tracePt t="28355" x="1873250" y="3251200"/>
          <p14:tracePt t="28371" x="1866900" y="3321050"/>
          <p14:tracePt t="28388" x="1854200" y="3352800"/>
          <p14:tracePt t="28404" x="1854200" y="3371850"/>
          <p14:tracePt t="28421" x="1854200" y="3390900"/>
          <p14:tracePt t="28438" x="1854200" y="3403600"/>
          <p14:tracePt t="28781" x="1911350" y="3397250"/>
          <p14:tracePt t="28789" x="2012950" y="3365500"/>
          <p14:tracePt t="28797" x="2082800" y="3359150"/>
          <p14:tracePt t="28805" x="2159000" y="3340100"/>
          <p14:tracePt t="28821" x="2343150" y="3333750"/>
          <p14:tracePt t="28839" x="2552700" y="3333750"/>
          <p14:tracePt t="28855" x="2806700" y="3352800"/>
          <p14:tracePt t="28871" x="2984500" y="3359150"/>
          <p14:tracePt t="28888" x="3143250" y="3371850"/>
          <p14:tracePt t="28897" x="3200400" y="3371850"/>
          <p14:tracePt t="28905" x="3244850" y="3371850"/>
          <p14:tracePt t="28922" x="3321050" y="3371850"/>
          <p14:tracePt t="28938" x="3365500" y="3371850"/>
          <p14:tracePt t="28954" x="3416300" y="3384550"/>
          <p14:tracePt t="28971" x="3473450" y="3390900"/>
          <p14:tracePt t="28987" x="3562350" y="3397250"/>
          <p14:tracePt t="29004" x="3613150" y="3409950"/>
          <p14:tracePt t="29020" x="3644900" y="3409950"/>
          <p14:tracePt t="29037" x="3676650" y="3409950"/>
          <p14:tracePt t="29054" x="3721100" y="3409950"/>
          <p14:tracePt t="29070" x="3752850" y="3409950"/>
          <p14:tracePt t="29087" x="3790950" y="3409950"/>
          <p14:tracePt t="29104" x="3841750" y="3409950"/>
          <p14:tracePt t="29122" x="3898900" y="3409950"/>
          <p14:tracePt t="29138" x="3943350" y="3403600"/>
          <p14:tracePt t="29154" x="3981450" y="3403600"/>
          <p14:tracePt t="29171" x="4013200" y="3397250"/>
          <p14:tracePt t="29189" x="4057650" y="3390900"/>
          <p14:tracePt t="29204" x="4095750" y="3390900"/>
          <p14:tracePt t="29221" x="4127500" y="3390900"/>
          <p14:tracePt t="29237" x="4159250" y="3390900"/>
          <p14:tracePt t="29254" x="4197350" y="3384550"/>
          <p14:tracePt t="29271" x="4254500" y="3378200"/>
          <p14:tracePt t="29287" x="4286250" y="3378200"/>
          <p14:tracePt t="29304" x="4318000" y="3378200"/>
          <p14:tracePt t="29321" x="4337050" y="3378200"/>
          <p14:tracePt t="29338" x="4362450" y="3378200"/>
          <p14:tracePt t="29354" x="4368800" y="3378200"/>
          <p14:tracePt t="29371" x="4375150" y="3378200"/>
          <p14:tracePt t="29387" x="4381500" y="3378200"/>
          <p14:tracePt t="29394" x="4387850" y="3378200"/>
          <p14:tracePt t="29407" x="4394200" y="3378200"/>
          <p14:tracePt t="29478" x="4394200" y="3371850"/>
          <p14:tracePt t="29500" x="4394200" y="3365500"/>
          <p14:tracePt t="29508" x="4394200" y="3359150"/>
          <p14:tracePt t="29539" x="4394200" y="3352800"/>
          <p14:tracePt t="29568" x="4394200" y="3346450"/>
          <p14:tracePt t="29592" x="4400550" y="3340100"/>
          <p14:tracePt t="29599" x="4406900" y="3340100"/>
          <p14:tracePt t="29608" x="4413250" y="3340100"/>
          <p14:tracePt t="29620" x="4438650" y="3333750"/>
          <p14:tracePt t="29637" x="4470400" y="3321050"/>
          <p14:tracePt t="29653" x="4514850" y="3314700"/>
          <p14:tracePt t="29671" x="4616450" y="3302000"/>
          <p14:tracePt t="29687" x="4692650" y="3295650"/>
          <p14:tracePt t="29703" x="4768850" y="3289300"/>
          <p14:tracePt t="29720" x="4838700" y="3282950"/>
          <p14:tracePt t="29737" x="4889500" y="3282950"/>
          <p14:tracePt t="29754" x="4965700" y="3282950"/>
          <p14:tracePt t="29770" x="4997450" y="3282950"/>
          <p14:tracePt t="29787" x="5022850" y="3282950"/>
          <p14:tracePt t="29803" x="5048250" y="3282950"/>
          <p14:tracePt t="29821" x="5067300" y="3282950"/>
          <p14:tracePt t="29837" x="5073650" y="3282950"/>
          <p14:tracePt t="29853" x="5086350" y="3282950"/>
          <p14:tracePt t="29870" x="5099050" y="3282950"/>
          <p14:tracePt t="29887" x="5118100" y="3282950"/>
          <p14:tracePt t="29894" x="5124450" y="3282950"/>
          <p14:tracePt t="29903" x="5130800" y="3282950"/>
          <p14:tracePt t="29920" x="5143500" y="3282950"/>
          <p14:tracePt t="29937" x="5149850" y="3282950"/>
          <p14:tracePt t="29954" x="5162550" y="3282950"/>
          <p14:tracePt t="29970" x="5168900" y="3282950"/>
          <p14:tracePt t="29986" x="5175250" y="3282950"/>
          <p14:tracePt t="30004" x="5181600" y="3282950"/>
          <p14:tracePt t="30363" x="5187950" y="3282950"/>
          <p14:tracePt t="30372" x="5213350" y="3282950"/>
          <p14:tracePt t="30380" x="5238750" y="3282950"/>
          <p14:tracePt t="30387" x="5283200" y="3282950"/>
          <p14:tracePt t="30402" x="5391150" y="3295650"/>
          <p14:tracePt t="30419" x="5505450" y="3295650"/>
          <p14:tracePt t="30437" x="5645150" y="3295650"/>
          <p14:tracePt t="30452" x="5721350" y="3295650"/>
          <p14:tracePt t="30469" x="5784850" y="3295650"/>
          <p14:tracePt t="30486" x="5842000" y="3295650"/>
          <p14:tracePt t="30503" x="5918200" y="3302000"/>
          <p14:tracePt t="30519" x="5949950" y="3302000"/>
          <p14:tracePt t="30536" x="5969000" y="3302000"/>
          <p14:tracePt t="30552" x="5988050" y="3302000"/>
          <p14:tracePt t="30570" x="6000750" y="3302000"/>
          <p14:tracePt t="30585" x="6019800" y="3302000"/>
          <p14:tracePt t="30602" x="6038850" y="3302000"/>
          <p14:tracePt t="30619" x="6070600" y="3302000"/>
          <p14:tracePt t="30635" x="6115050" y="3295650"/>
          <p14:tracePt t="30652" x="6223000" y="3282950"/>
          <p14:tracePt t="30669" x="6330950" y="3282950"/>
          <p14:tracePt t="30685" x="6419850" y="3263900"/>
          <p14:tracePt t="30702" x="6515100" y="3257550"/>
          <p14:tracePt t="30719" x="6667500" y="3251200"/>
          <p14:tracePt t="30735" x="6769100" y="3244850"/>
          <p14:tracePt t="30752" x="6832600" y="3244850"/>
          <p14:tracePt t="30769" x="6877050" y="3238500"/>
          <p14:tracePt t="30786" x="6927850" y="3238500"/>
          <p14:tracePt t="30802" x="6959600" y="3238500"/>
          <p14:tracePt t="30819" x="6978650" y="3238500"/>
          <p14:tracePt t="30835" x="6997700" y="3238500"/>
          <p14:tracePt t="30852" x="7016750" y="3238500"/>
          <p14:tracePt t="30868" x="7023100" y="3238500"/>
          <p14:tracePt t="30885" x="7029450" y="3238500"/>
          <p14:tracePt t="30902" x="7035800" y="3238500"/>
          <p14:tracePt t="30944" x="7042150" y="3238500"/>
          <p14:tracePt t="31255" x="7042150" y="3244850"/>
          <p14:tracePt t="31284" x="7042150" y="3251200"/>
          <p14:tracePt t="31292" x="7042150" y="3257550"/>
          <p14:tracePt t="31314" x="7042150" y="3263900"/>
          <p14:tracePt t="31323" x="7035800" y="3263900"/>
          <p14:tracePt t="31336" x="7010400" y="3289300"/>
          <p14:tracePt t="31351" x="6908800" y="3333750"/>
          <p14:tracePt t="31368" x="6534150" y="3467100"/>
          <p14:tracePt t="31385" x="6007100" y="3676650"/>
          <p14:tracePt t="31390" x="5791200" y="3740150"/>
          <p14:tracePt t="31402" x="5594350" y="3803650"/>
          <p14:tracePt t="31418" x="4978400" y="3937000"/>
          <p14:tracePt t="31435" x="4743450" y="3962400"/>
          <p14:tracePt t="31451" x="4489450" y="3981450"/>
          <p14:tracePt t="31467" x="4311650" y="3994150"/>
          <p14:tracePt t="31484" x="3873500" y="3994150"/>
          <p14:tracePt t="31500" x="3619500" y="3994150"/>
          <p14:tracePt t="31517" x="3314700" y="3994150"/>
          <p14:tracePt t="31534" x="3092450" y="3994150"/>
          <p14:tracePt t="31550" x="2730500" y="3994150"/>
          <p14:tracePt t="31567" x="2533650" y="3981450"/>
          <p14:tracePt t="31584" x="2368550" y="3962400"/>
          <p14:tracePt t="31601" x="2216150" y="3949700"/>
          <p14:tracePt t="31618" x="2044700" y="3930650"/>
          <p14:tracePt t="31634" x="1955800" y="3930650"/>
          <p14:tracePt t="31651" x="1873250" y="3930650"/>
          <p14:tracePt t="31667" x="1803400" y="3930650"/>
          <p14:tracePt t="31685" x="1720850" y="3930650"/>
          <p14:tracePt t="31701" x="1701800" y="3930650"/>
          <p14:tracePt t="31717" x="1695450" y="3930650"/>
          <p14:tracePt t="31734" x="1689100" y="3930650"/>
          <p14:tracePt t="31751" x="1682750" y="3930650"/>
          <p14:tracePt t="31945" x="1663700" y="3911600"/>
          <p14:tracePt t="31953" x="1644650" y="3879850"/>
          <p14:tracePt t="31967" x="1619250" y="3841750"/>
          <p14:tracePt t="31984" x="1600200" y="3816350"/>
          <p14:tracePt t="32000" x="1587500" y="3790950"/>
          <p14:tracePt t="32017" x="1574800" y="3778250"/>
          <p14:tracePt t="32034" x="1568450" y="3771900"/>
          <p14:tracePt t="32050" x="1562100" y="3765550"/>
          <p14:tracePt t="32066" x="1562100" y="3759200"/>
          <p14:tracePt t="32083" x="1549400" y="3752850"/>
          <p14:tracePt t="32099" x="1543050" y="3746500"/>
          <p14:tracePt t="32132" x="1543050" y="3733800"/>
          <p14:tracePt t="32149" x="1530350" y="3727450"/>
          <p14:tracePt t="32166" x="1524000" y="3721100"/>
          <p14:tracePt t="32183" x="1517650" y="3714750"/>
          <p14:tracePt t="32200" x="1511300" y="3695700"/>
          <p14:tracePt t="32217" x="1504950" y="3689350"/>
          <p14:tracePt t="32234" x="1498600" y="3670300"/>
          <p14:tracePt t="32250" x="1492250" y="3657600"/>
          <p14:tracePt t="32267" x="1485900" y="3651250"/>
          <p14:tracePt t="32283" x="1479550" y="3644900"/>
          <p14:tracePt t="32301" x="1473200" y="3644900"/>
          <p14:tracePt t="32398" x="1479550" y="3651250"/>
          <p14:tracePt t="32413" x="1485900" y="3651250"/>
          <p14:tracePt t="32423" x="1492250" y="3663950"/>
          <p14:tracePt t="32437" x="1498600" y="3670300"/>
          <p14:tracePt t="32450" x="1511300" y="3676650"/>
          <p14:tracePt t="32466" x="1524000" y="3683000"/>
          <p14:tracePt t="32483" x="1530350" y="3689350"/>
          <p14:tracePt t="32500" x="1536700" y="3689350"/>
          <p14:tracePt t="32516" x="1543050" y="3689350"/>
          <p14:tracePt t="32592" x="1543050" y="3695700"/>
          <p14:tracePt t="32636" x="1543050" y="3702050"/>
          <p14:tracePt t="32703" x="1549400" y="3702050"/>
          <p14:tracePt t="33928" x="1549400" y="3714750"/>
          <p14:tracePt t="33937" x="1549400" y="3733800"/>
          <p14:tracePt t="33947" x="1549400" y="3740150"/>
          <p14:tracePt t="33965" x="1549400" y="3784600"/>
          <p14:tracePt t="33981" x="1549400" y="3810000"/>
          <p14:tracePt t="33997" x="1549400" y="3829050"/>
          <p14:tracePt t="34014" x="1549400" y="3848100"/>
          <p14:tracePt t="34031" x="1549400" y="3886200"/>
          <p14:tracePt t="34047" x="1549400" y="3917950"/>
          <p14:tracePt t="34064" x="1549400" y="3962400"/>
          <p14:tracePt t="34081" x="1549400" y="3987800"/>
          <p14:tracePt t="34097" x="1543050" y="4013200"/>
          <p14:tracePt t="34114" x="1543050" y="4038600"/>
          <p14:tracePt t="34131" x="1543050" y="4044950"/>
          <p14:tracePt t="34147" x="1543050" y="4051300"/>
          <p14:tracePt t="34164" x="1543050" y="4057650"/>
          <p14:tracePt t="34181" x="1543050" y="4064000"/>
          <p14:tracePt t="34701" x="1536700" y="4070350"/>
          <p14:tracePt t="34709" x="1530350" y="4070350"/>
          <p14:tracePt t="34718" x="1524000" y="4070350"/>
          <p14:tracePt t="34730" x="1492250" y="4070350"/>
          <p14:tracePt t="34746" x="1466850" y="4070350"/>
          <p14:tracePt t="34763" x="1435100" y="4064000"/>
          <p14:tracePt t="34779" x="1397000" y="4064000"/>
          <p14:tracePt t="34797" x="1346200" y="4064000"/>
          <p14:tracePt t="34813" x="1314450" y="4064000"/>
          <p14:tracePt t="34829" x="1276350" y="4064000"/>
          <p14:tracePt t="34846" x="1257300" y="4064000"/>
          <p14:tracePt t="34864" x="1231900" y="4064000"/>
          <p14:tracePt t="34880" x="1225550" y="4064000"/>
          <p14:tracePt t="34896" x="1219200" y="4064000"/>
          <p14:tracePt t="34913" x="1212850" y="4064000"/>
          <p14:tracePt t="34930" x="1206500" y="4064000"/>
          <p14:tracePt t="34946" x="1200150" y="4064000"/>
          <p14:tracePt t="35154" x="1206500" y="4057650"/>
          <p14:tracePt t="35162" x="1212850" y="4051300"/>
          <p14:tracePt t="35172" x="1225550" y="4051300"/>
          <p14:tracePt t="35186" x="1257300" y="4044950"/>
          <p14:tracePt t="35196" x="1295400" y="4044950"/>
          <p14:tracePt t="35213" x="1435100" y="4064000"/>
          <p14:tracePt t="35229" x="1587500" y="4089400"/>
          <p14:tracePt t="35245" x="1714500" y="4095750"/>
          <p14:tracePt t="35262" x="1803400" y="4108450"/>
          <p14:tracePt t="35280" x="1892300" y="4121150"/>
          <p14:tracePt t="35295" x="1936750" y="4121150"/>
          <p14:tracePt t="35312" x="1962150" y="4127500"/>
          <p14:tracePt t="35329" x="1981200" y="4133850"/>
          <p14:tracePt t="35346" x="2000250" y="4133850"/>
          <p14:tracePt t="35362" x="2019300" y="4133850"/>
          <p14:tracePt t="35395" x="2032000" y="4133850"/>
          <p14:tracePt t="37769" x="2038350" y="4133850"/>
          <p14:tracePt t="37791" x="2051050" y="4133850"/>
          <p14:tracePt t="37806" x="2057400" y="4133850"/>
          <p14:tracePt t="37816" x="2070100" y="4133850"/>
          <p14:tracePt t="37830" x="2076450" y="4133850"/>
          <p14:tracePt t="37842" x="2089150" y="4133850"/>
          <p14:tracePt t="37858" x="2108200" y="4133850"/>
          <p14:tracePt t="37892" x="2120900" y="4133850"/>
          <p14:tracePt t="37909" x="2139950" y="4133850"/>
          <p14:tracePt t="37925" x="2159000" y="4133850"/>
          <p14:tracePt t="37942" x="2184400" y="4133850"/>
          <p14:tracePt t="37958" x="2209800" y="4133850"/>
          <p14:tracePt t="37976" x="2266950" y="4133850"/>
          <p14:tracePt t="37992" x="2311400" y="4127500"/>
          <p14:tracePt t="38009" x="2343150" y="4127500"/>
          <p14:tracePt t="38025" x="2387600" y="4127500"/>
          <p14:tracePt t="38042" x="2425700" y="4127500"/>
          <p14:tracePt t="38058" x="2470150" y="4127500"/>
          <p14:tracePt t="38075" x="2489200" y="4127500"/>
          <p14:tracePt t="38092" x="2508250" y="4127500"/>
          <p14:tracePt t="38108" x="2520950" y="4127500"/>
          <p14:tracePt t="38125" x="2527300" y="4127500"/>
          <p14:tracePt t="38141" x="2533650" y="4127500"/>
          <p14:tracePt t="38158" x="2540000" y="4127500"/>
          <p14:tracePt t="38175" x="2546350" y="4127500"/>
          <p14:tracePt t="38193" x="2552700" y="4127500"/>
          <p14:tracePt t="38208" x="2559050" y="4127500"/>
          <p14:tracePt t="38224" x="2578100" y="4127500"/>
          <p14:tracePt t="38242" x="2622550" y="4127500"/>
          <p14:tracePt t="38258" x="2768600" y="4127500"/>
          <p14:tracePt t="38274" x="2876550" y="4127500"/>
          <p14:tracePt t="38291" x="2940050" y="4127500"/>
          <p14:tracePt t="38308" x="2990850" y="4127500"/>
          <p14:tracePt t="38325" x="3028950" y="4127500"/>
          <p14:tracePt t="38341" x="3041650" y="4127500"/>
          <p14:tracePt t="38358" x="3048000" y="4127500"/>
          <p14:tracePt t="38375" x="3060700" y="4127500"/>
          <p14:tracePt t="38392" x="3067050" y="4127500"/>
          <p14:tracePt t="38638" x="3067050" y="4121150"/>
          <p14:tracePt t="38653" x="3067050" y="4108450"/>
          <p14:tracePt t="38668" x="3067050" y="4102100"/>
          <p14:tracePt t="38678" x="3067050" y="4095750"/>
          <p14:tracePt t="38691" x="3073400" y="4083050"/>
          <p14:tracePt t="38707" x="3073400" y="4064000"/>
          <p14:tracePt t="38724" x="3079750" y="4044950"/>
          <p14:tracePt t="38742" x="3092450" y="4006850"/>
          <p14:tracePt t="38757" x="3098800" y="3981450"/>
          <p14:tracePt t="38774" x="3105150" y="3956050"/>
          <p14:tracePt t="38791" x="3111500" y="3937000"/>
          <p14:tracePt t="38808" x="3117850" y="3905250"/>
          <p14:tracePt t="38824" x="3124200" y="3886200"/>
          <p14:tracePt t="38840" x="3124200" y="3848100"/>
          <p14:tracePt t="38857" x="3130550" y="3810000"/>
          <p14:tracePt t="38875" x="3136900" y="3752850"/>
          <p14:tracePt t="38890" x="3143250" y="3708400"/>
          <p14:tracePt t="38897" x="3143250" y="3683000"/>
          <p14:tracePt t="38907" x="3149600" y="3663950"/>
          <p14:tracePt t="38924" x="3149600" y="3619500"/>
          <p14:tracePt t="38942" x="3149600" y="3575050"/>
          <p14:tracePt t="38957" x="3149600" y="3543300"/>
          <p14:tracePt t="38974" x="3149600" y="3524250"/>
          <p14:tracePt t="38990" x="3149600" y="3492500"/>
          <p14:tracePt t="39008" x="3136900" y="3454400"/>
          <p14:tracePt t="39024" x="3130550" y="3435350"/>
          <p14:tracePt t="39040" x="3117850" y="3416300"/>
          <p14:tracePt t="39057" x="3111500" y="3390900"/>
          <p14:tracePt t="39073" x="3098800" y="3371850"/>
          <p14:tracePt t="39090" x="3060700" y="3314700"/>
          <p14:tracePt t="39107" x="3009900" y="3276600"/>
          <p14:tracePt t="39123" x="2933700" y="3232150"/>
          <p14:tracePt t="39140" x="2838450" y="3181350"/>
          <p14:tracePt t="39157" x="2705100" y="3143250"/>
          <p14:tracePt t="39173" x="2571750" y="3130550"/>
          <p14:tracePt t="39190" x="2413000" y="3117850"/>
          <p14:tracePt t="39207" x="2279650" y="3117850"/>
          <p14:tracePt t="39224" x="2146300" y="3117850"/>
          <p14:tracePt t="39240" x="2063750" y="3117850"/>
          <p14:tracePt t="39256" x="1962150" y="3130550"/>
          <p14:tracePt t="39273" x="1841500" y="3136900"/>
          <p14:tracePt t="39291" x="1733550" y="3149600"/>
          <p14:tracePt t="39306" x="1682750" y="3149600"/>
          <p14:tracePt t="39323" x="1651000" y="3155950"/>
          <p14:tracePt t="39340" x="1631950" y="3155950"/>
          <p14:tracePt t="39357" x="1606550" y="3162300"/>
          <p14:tracePt t="39373" x="1587500" y="3175000"/>
          <p14:tracePt t="39390" x="1568450" y="3206750"/>
          <p14:tracePt t="39406" x="1517650" y="3270250"/>
          <p14:tracePt t="39423" x="1466850" y="3333750"/>
          <p14:tracePt t="39440" x="1371600" y="3460750"/>
          <p14:tracePt t="39456" x="1327150" y="3536950"/>
          <p14:tracePt t="39473" x="1295400" y="3587750"/>
          <p14:tracePt t="39489" x="1282700" y="3625850"/>
          <p14:tracePt t="39506" x="1270000" y="3657600"/>
          <p14:tracePt t="39523" x="1263650" y="3663950"/>
          <p14:tracePt t="39539" x="1263650" y="3676650"/>
          <p14:tracePt t="39556" x="1263650" y="3683000"/>
          <p14:tracePt t="39573" x="1263650" y="3702050"/>
          <p14:tracePt t="39589" x="1263650" y="3721100"/>
          <p14:tracePt t="39606" x="1263650" y="3752850"/>
          <p14:tracePt t="39623" x="1270000" y="3778250"/>
          <p14:tracePt t="39641" x="1276350" y="3816350"/>
          <p14:tracePt t="39656" x="1282700" y="3841750"/>
          <p14:tracePt t="39672" x="1295400" y="3867150"/>
          <p14:tracePt t="39689" x="1314450" y="3886200"/>
          <p14:tracePt t="39707" x="1339850" y="3905250"/>
          <p14:tracePt t="39723" x="1371600" y="3930650"/>
          <p14:tracePt t="39739" x="1409700" y="3956050"/>
          <p14:tracePt t="39756" x="1454150" y="3981450"/>
          <p14:tracePt t="39773" x="1485900" y="3994150"/>
          <p14:tracePt t="39789" x="1555750" y="4013200"/>
          <p14:tracePt t="39806" x="1644650" y="4044950"/>
          <p14:tracePt t="39823" x="1746250" y="4076700"/>
          <p14:tracePt t="39840" x="1873250" y="4114800"/>
          <p14:tracePt t="39856" x="1924050" y="4133850"/>
          <p14:tracePt t="39873" x="1968500" y="4146550"/>
          <p14:tracePt t="39889" x="2006600" y="4165600"/>
          <p14:tracePt t="39896" x="2032000" y="4171950"/>
          <p14:tracePt t="39905" x="2057400" y="4184650"/>
          <p14:tracePt t="39923" x="2171700" y="4210050"/>
          <p14:tracePt t="39939" x="2241550" y="4222750"/>
          <p14:tracePt t="39955" x="2292350" y="4222750"/>
          <p14:tracePt t="39972" x="2349500" y="4241800"/>
          <p14:tracePt t="39989" x="2457450" y="4235450"/>
          <p14:tracePt t="40006" x="2578100" y="4229100"/>
          <p14:tracePt t="40022" x="2705100" y="4197350"/>
          <p14:tracePt t="40039" x="2838450" y="4152900"/>
          <p14:tracePt t="40056" x="3041650" y="4064000"/>
          <p14:tracePt t="40072" x="3143250" y="4013200"/>
          <p14:tracePt t="40088" x="3238500" y="3987800"/>
          <p14:tracePt t="40105" x="3289300" y="3956050"/>
          <p14:tracePt t="40123" x="3359150" y="3924300"/>
          <p14:tracePt t="40138" x="3390900" y="3911600"/>
          <p14:tracePt t="40155" x="3416300" y="3898900"/>
          <p14:tracePt t="40172" x="3435350" y="3879850"/>
          <p14:tracePt t="40189" x="3454400" y="3854450"/>
          <p14:tracePt t="40205" x="3492500" y="3759200"/>
          <p14:tracePt t="40222" x="3505200" y="3638550"/>
          <p14:tracePt t="40238" x="3505200" y="3549650"/>
          <p14:tracePt t="40255" x="3492500" y="3505200"/>
          <p14:tracePt t="40272" x="3454400" y="3441700"/>
          <p14:tracePt t="40288" x="3416300" y="3397250"/>
          <p14:tracePt t="40305" x="3346450" y="3333750"/>
          <p14:tracePt t="40322" x="3263900" y="3263900"/>
          <p14:tracePt t="40339" x="3162300" y="3187700"/>
          <p14:tracePt t="40355" x="3105150" y="3162300"/>
          <p14:tracePt t="40372" x="3048000" y="3136900"/>
          <p14:tracePt t="40388" x="2946400" y="3111500"/>
          <p14:tracePt t="40394" x="2876550" y="3098800"/>
          <p14:tracePt t="40405" x="2762250" y="3092450"/>
          <p14:tracePt t="40422" x="2673350" y="3079750"/>
          <p14:tracePt t="40438" x="2603500" y="3079750"/>
          <p14:tracePt t="40455" x="2520950" y="3073400"/>
          <p14:tracePt t="40473" x="2311400" y="3079750"/>
          <p14:tracePt t="40488" x="2178050" y="3092450"/>
          <p14:tracePt t="40505" x="2070100" y="3111500"/>
          <p14:tracePt t="40521" x="1936750" y="3143250"/>
          <p14:tracePt t="40539" x="1784350" y="3187700"/>
          <p14:tracePt t="40554" x="1701800" y="3206750"/>
          <p14:tracePt t="40571" x="1663700" y="3213100"/>
          <p14:tracePt t="40588" x="1612900" y="3219450"/>
          <p14:tracePt t="40606" x="1530350" y="3251200"/>
          <p14:tracePt t="40621" x="1435100" y="3276600"/>
          <p14:tracePt t="40638" x="1346200" y="3308350"/>
          <p14:tracePt t="40655" x="1270000" y="3340100"/>
          <p14:tracePt t="40672" x="1219200" y="3365500"/>
          <p14:tracePt t="40688" x="1206500" y="3371850"/>
          <p14:tracePt t="40704" x="1200150" y="3390900"/>
          <p14:tracePt t="40721" x="1193800" y="3403600"/>
          <p14:tracePt t="40738" x="1187450" y="3422650"/>
          <p14:tracePt t="40755" x="1193800" y="3486150"/>
          <p14:tracePt t="40771" x="1206500" y="3549650"/>
          <p14:tracePt t="40788" x="1231900" y="3613150"/>
          <p14:tracePt t="40804" x="1263650" y="3663950"/>
          <p14:tracePt t="40822" x="1295400" y="3721100"/>
          <p14:tracePt t="40838" x="1320800" y="3759200"/>
          <p14:tracePt t="40854" x="1346200" y="3790950"/>
          <p14:tracePt t="40871" x="1358900" y="3797300"/>
          <p14:tracePt t="40888" x="1371600" y="3816350"/>
          <p14:tracePt t="40904" x="1377950" y="3822700"/>
          <p14:tracePt t="40921" x="1384300" y="3829050"/>
          <p14:tracePt t="40937" x="1390650" y="3835400"/>
          <p14:tracePt t="40955" x="1409700" y="3841750"/>
          <p14:tracePt t="40971" x="1422400" y="3854450"/>
          <p14:tracePt t="40987" x="1435100" y="3867150"/>
          <p14:tracePt t="41005" x="1447800" y="3873500"/>
          <p14:tracePt t="41020" x="1466850" y="3886200"/>
          <p14:tracePt t="41037" x="1492250" y="3892550"/>
          <p14:tracePt t="41053" x="1498600" y="3905250"/>
          <p14:tracePt t="41070" x="1511300" y="3911600"/>
          <p14:tracePt t="41086" x="1517650" y="3911600"/>
          <p14:tracePt t="41103" x="1524000" y="3911600"/>
          <p14:tracePt t="41120" x="1530350" y="3911600"/>
          <p14:tracePt t="41171" x="1530350" y="3917950"/>
          <p14:tracePt t="41178" x="1530350" y="3924300"/>
          <p14:tracePt t="41210" x="1530350" y="3930650"/>
          <p14:tracePt t="41225" x="1530350" y="3937000"/>
          <p14:tracePt t="41232" x="1530350" y="3943350"/>
          <p14:tracePt t="41253" x="1530350" y="3949700"/>
          <p14:tracePt t="41263" x="1536700" y="3956050"/>
          <p14:tracePt t="41271" x="1536700" y="3962400"/>
          <p14:tracePt t="41287" x="1549400" y="3994150"/>
          <p14:tracePt t="41305" x="1555750" y="4032250"/>
          <p14:tracePt t="41320" x="1555750" y="4044950"/>
          <p14:tracePt t="41337" x="1555750" y="4064000"/>
          <p14:tracePt t="41353" x="1555750" y="4076700"/>
          <p14:tracePt t="41370" x="1555750" y="4083050"/>
          <p14:tracePt t="41387" x="1555750" y="4089400"/>
          <p14:tracePt t="41403" x="1555750" y="4095750"/>
          <p14:tracePt t="41420" x="1555750" y="4102100"/>
          <p14:tracePt t="41549" x="1555750" y="4108450"/>
          <p14:tracePt t="41574" x="1555750" y="4114800"/>
          <p14:tracePt t="42582" x="1555750" y="4121150"/>
          <p14:tracePt t="42591" x="1562100" y="4121150"/>
          <p14:tracePt t="42602" x="1568450" y="4121150"/>
          <p14:tracePt t="42619" x="1574800" y="4133850"/>
          <p14:tracePt t="42652" x="1587500" y="4146550"/>
          <p14:tracePt t="42668" x="1587500" y="4152900"/>
          <p14:tracePt t="42686" x="1587500" y="4159250"/>
          <p14:tracePt t="42702" x="1587500" y="4165600"/>
          <p14:tracePt t="42718" x="1587500" y="4171950"/>
          <p14:tracePt t="42735" x="1587500" y="4178300"/>
          <p14:tracePt t="42752" x="1593850" y="4197350"/>
          <p14:tracePt t="42768" x="1593850" y="4210050"/>
          <p14:tracePt t="42785" x="1593850" y="4229100"/>
          <p14:tracePt t="42802" x="1593850" y="4248150"/>
          <p14:tracePt t="42819" x="1593850" y="4267200"/>
          <p14:tracePt t="42835" x="1593850" y="4286250"/>
          <p14:tracePt t="42851" x="1593850" y="4298950"/>
          <p14:tracePt t="42868" x="1593850" y="4305300"/>
          <p14:tracePt t="42884" x="1593850" y="4318000"/>
          <p14:tracePt t="42901" x="1593850" y="4337050"/>
          <p14:tracePt t="42918" x="1593850" y="4343400"/>
          <p14:tracePt t="42934" x="1593850" y="4356100"/>
          <p14:tracePt t="42968" x="1593850" y="4368800"/>
          <p14:tracePt t="43927" x="1593850" y="4356100"/>
          <p14:tracePt t="43936" x="1593850" y="4349750"/>
          <p14:tracePt t="43946" x="1593850" y="4337050"/>
          <p14:tracePt t="43958" x="1593850" y="4330700"/>
          <p14:tracePt t="43974" x="1593850" y="4324350"/>
          <p14:tracePt t="43983" x="1593850" y="4318000"/>
          <p14:tracePt t="44009" x="1593850" y="4311650"/>
          <p14:tracePt t="44781" x="1593850" y="4305300"/>
          <p14:tracePt t="45353" x="1593850" y="4298950"/>
          <p14:tracePt t="45375" x="1593850" y="4292600"/>
          <p14:tracePt t="45385" x="1593850" y="4286250"/>
          <p14:tracePt t="45441" x="1593850" y="4279900"/>
          <p14:tracePt t="46222" x="1600200" y="4279900"/>
          <p14:tracePt t="46229" x="1606550" y="4279900"/>
          <p14:tracePt t="46253" x="1612900" y="4279900"/>
          <p14:tracePt t="46269" x="1619250" y="4279900"/>
          <p14:tracePt t="46304" x="1625600" y="4279900"/>
          <p14:tracePt t="46311" x="1631950" y="4279900"/>
          <p14:tracePt t="46320" x="1638300" y="4279900"/>
          <p14:tracePt t="46329" x="1644650" y="4279900"/>
          <p14:tracePt t="46346" x="1657350" y="4279900"/>
          <p14:tracePt t="46363" x="1676400" y="4279900"/>
          <p14:tracePt t="46379" x="1682750" y="4279900"/>
          <p14:tracePt t="46396" x="1689100" y="4279900"/>
          <p14:tracePt t="46413" x="1695450" y="4279900"/>
          <p14:tracePt t="46430" x="1701800" y="4279900"/>
          <p14:tracePt t="46446" x="1708150" y="4279900"/>
          <p14:tracePt t="46468" x="1714500" y="4279900"/>
          <p14:tracePt t="46503" x="1720850" y="4279900"/>
          <p14:tracePt t="46532" x="1727200" y="4279900"/>
          <p14:tracePt t="46540" x="1733550" y="4279900"/>
          <p14:tracePt t="46563" x="1739900" y="4279900"/>
          <p14:tracePt t="46577" x="1746250" y="4279900"/>
          <p14:tracePt t="46586" x="1752600" y="4279900"/>
          <p14:tracePt t="46608" x="1758950" y="4279900"/>
          <p14:tracePt t="46624" x="1765300" y="4279900"/>
          <p14:tracePt t="46647" x="1771650" y="4279900"/>
          <p14:tracePt t="46669" x="1778000" y="4279900"/>
          <p14:tracePt t="46780" x="1778000" y="4286250"/>
          <p14:tracePt t="46787" x="1778000" y="4292600"/>
          <p14:tracePt t="46804" x="1784350" y="4298950"/>
          <p14:tracePt t="46819" x="1790700" y="4311650"/>
          <p14:tracePt t="46829" x="1803400" y="4318000"/>
          <p14:tracePt t="46846" x="1835150" y="4337050"/>
          <p14:tracePt t="46863" x="1866900" y="4356100"/>
          <p14:tracePt t="46879" x="1892300" y="4368800"/>
          <p14:tracePt t="46895" x="1917700" y="4381500"/>
          <p14:tracePt t="46902" x="1930400" y="4381500"/>
          <p14:tracePt t="46913" x="1949450" y="4387850"/>
          <p14:tracePt t="46929" x="1974850" y="4394200"/>
          <p14:tracePt t="46945" x="1993900" y="4394200"/>
          <p14:tracePt t="46962" x="2019300" y="4394200"/>
          <p14:tracePt t="46979" x="2063750" y="4394200"/>
          <p14:tracePt t="46998" x="2089150" y="4394200"/>
          <p14:tracePt t="47012" x="2108200" y="4394200"/>
          <p14:tracePt t="47028" x="2114550" y="4394200"/>
          <p14:tracePt t="47045" x="2127250" y="4394200"/>
          <p14:tracePt t="47486" x="2133600" y="4394200"/>
          <p14:tracePt t="47493" x="2139950" y="4394200"/>
          <p14:tracePt t="47517" x="2146300" y="4394200"/>
          <p14:tracePt t="47532" x="2152650" y="4394200"/>
          <p14:tracePt t="47539" x="2159000" y="4387850"/>
          <p14:tracePt t="47553" x="2159000" y="4381500"/>
          <p14:tracePt t="47561" x="2165350" y="4381500"/>
          <p14:tracePt t="47579" x="2171700" y="4381500"/>
          <p14:tracePt t="47598" x="2178050" y="4375150"/>
          <p14:tracePt t="47613" x="2184400" y="4368800"/>
          <p14:tracePt t="47628" x="2190750" y="4368800"/>
          <p14:tracePt t="47645" x="2190750" y="4362450"/>
          <p14:tracePt t="47672" x="2197100" y="4356100"/>
          <p14:tracePt t="47715" x="2197100" y="4349750"/>
          <p14:tracePt t="47738" x="2203450" y="4349750"/>
          <p14:tracePt t="47775" x="2209800" y="4349750"/>
          <p14:tracePt t="47783" x="2216150" y="4349750"/>
          <p14:tracePt t="47805" x="2222500" y="4349750"/>
          <p14:tracePt t="47835" x="2228850" y="4349750"/>
          <p14:tracePt t="47842" x="2235200" y="4349750"/>
          <p14:tracePt t="47857" x="2241550" y="4349750"/>
          <p14:tracePt t="47866" x="2254250" y="4349750"/>
          <p14:tracePt t="47878" x="2273300" y="4349750"/>
          <p14:tracePt t="47895" x="2286000" y="4349750"/>
          <p14:tracePt t="47901" x="2292350" y="4349750"/>
          <p14:tracePt t="47910" x="2298700" y="4349750"/>
          <p14:tracePt t="47927" x="2305050" y="4349750"/>
          <p14:tracePt t="47946" x="2317750" y="4349750"/>
          <p14:tracePt t="47977" x="2330450" y="4349750"/>
          <p14:tracePt t="47995" x="2336800" y="4356100"/>
          <p14:tracePt t="48012" x="2362200" y="4368800"/>
          <p14:tracePt t="48028" x="2387600" y="4368800"/>
          <p14:tracePt t="48044" x="2406650" y="4368800"/>
          <p14:tracePt t="48060" x="2419350" y="4375150"/>
          <p14:tracePt t="48078" x="2432050" y="4375150"/>
          <p14:tracePt t="48094" x="2444750" y="4381500"/>
          <p14:tracePt t="48110" x="2457450" y="4381500"/>
          <p14:tracePt t="48127" x="2463800" y="4387850"/>
          <p14:tracePt t="48144" x="2482850" y="4387850"/>
          <p14:tracePt t="48160" x="2533650" y="4394200"/>
          <p14:tracePt t="48177" x="2578100" y="4394200"/>
          <p14:tracePt t="48194" x="2603500" y="4394200"/>
          <p14:tracePt t="48210" x="2628900" y="4394200"/>
          <p14:tracePt t="48227" x="2673350" y="4394200"/>
          <p14:tracePt t="48244" x="2711450" y="4394200"/>
          <p14:tracePt t="48260" x="2755900" y="4381500"/>
          <p14:tracePt t="48277" x="2825750" y="4381500"/>
          <p14:tracePt t="48294" x="2952750" y="4368800"/>
          <p14:tracePt t="48310" x="3035300" y="4349750"/>
          <p14:tracePt t="48327" x="3111500" y="4343400"/>
          <p14:tracePt t="48343" x="3181350" y="4337050"/>
          <p14:tracePt t="48361" x="3251200" y="4324350"/>
          <p14:tracePt t="48377" x="3276600" y="4324350"/>
          <p14:tracePt t="48394" x="3302000" y="4324350"/>
          <p14:tracePt t="48410" x="3314700" y="4324350"/>
          <p14:tracePt t="48427" x="3333750" y="4324350"/>
          <p14:tracePt t="48444" x="3365500" y="4324350"/>
          <p14:tracePt t="48460" x="3384550" y="4324350"/>
          <p14:tracePt t="48476" x="3403600" y="4324350"/>
          <p14:tracePt t="48494" x="3422650" y="4324350"/>
          <p14:tracePt t="48510" x="3448050" y="4324350"/>
          <p14:tracePt t="48526" x="3460750" y="4324350"/>
          <p14:tracePt t="48543" x="3473450" y="4324350"/>
          <p14:tracePt t="48561" x="3517900" y="4330700"/>
          <p14:tracePt t="48577" x="3562350" y="4343400"/>
          <p14:tracePt t="48593" x="3657600" y="4349750"/>
          <p14:tracePt t="48610" x="3765550" y="4356100"/>
          <p14:tracePt t="48626" x="3873500" y="4375150"/>
          <p14:tracePt t="48644" x="4057650" y="4375150"/>
          <p14:tracePt t="48659" x="4152900" y="4381500"/>
          <p14:tracePt t="48676" x="4222750" y="4381500"/>
          <p14:tracePt t="48693" x="4241800" y="4381500"/>
          <p14:tracePt t="48710" x="4298950" y="4381500"/>
          <p14:tracePt t="48726" x="4318000" y="4381500"/>
          <p14:tracePt t="48743" x="4330700" y="4381500"/>
          <p14:tracePt t="48759" x="4337050" y="4381500"/>
          <p14:tracePt t="48777" x="4343400" y="4381500"/>
          <p14:tracePt t="48793" x="4349750" y="4381500"/>
          <p14:tracePt t="48810" x="4356100" y="4381500"/>
          <p14:tracePt t="49662" x="4362450" y="4381500"/>
          <p14:tracePt t="50049" x="4368800" y="4381500"/>
          <p14:tracePt t="52737" x="4343400" y="4381500"/>
          <p14:tracePt t="52745" x="4311650" y="4375150"/>
          <p14:tracePt t="52753" x="4267200" y="4375150"/>
          <p14:tracePt t="52770" x="4191000" y="4362450"/>
          <p14:tracePt t="52787" x="4102100" y="4362450"/>
          <p14:tracePt t="52803" x="4032250" y="4362450"/>
          <p14:tracePt t="52820" x="4013200" y="4362450"/>
          <p14:tracePt t="52837" x="4006850" y="4362450"/>
          <p14:tracePt t="52853" x="3994150" y="4362450"/>
          <p14:tracePt t="52870" x="3987800" y="4362450"/>
          <p14:tracePt t="52887" x="3981450" y="4362450"/>
          <p14:tracePt t="53138" x="4013200" y="4362450"/>
          <p14:tracePt t="53146" x="4083050" y="4375150"/>
          <p14:tracePt t="53156" x="4121150" y="4375150"/>
          <p14:tracePt t="53170" x="4171950" y="4381500"/>
          <p14:tracePt t="53186" x="4222750" y="4387850"/>
          <p14:tracePt t="53203" x="4248150" y="4387850"/>
          <p14:tracePt t="53219" x="4273550" y="4387850"/>
          <p14:tracePt t="53236" x="4279900" y="4387850"/>
          <p14:tracePt t="53253" x="4292600" y="4387850"/>
          <p14:tracePt t="53286" x="4298950" y="4387850"/>
          <p14:tracePt t="53325" x="4298950" y="4394200"/>
          <p14:tracePt t="53340" x="4298950" y="4400550"/>
          <p14:tracePt t="53347" x="4298950" y="4406900"/>
          <p14:tracePt t="53368" x="4298950" y="4413250"/>
          <p14:tracePt t="53377" x="4273550" y="4413250"/>
          <p14:tracePt t="53386" x="4229100" y="4425950"/>
          <p14:tracePt t="53403" x="4114800" y="4432300"/>
          <p14:tracePt t="53419" x="4013200" y="4445000"/>
          <p14:tracePt t="53436" x="3822700" y="4445000"/>
          <p14:tracePt t="53453" x="3676650" y="4445000"/>
          <p14:tracePt t="53469" x="3549650" y="4445000"/>
          <p14:tracePt t="53487" x="3429000" y="4445000"/>
          <p14:tracePt t="53503" x="3321050" y="4445000"/>
          <p14:tracePt t="53519" x="3238500" y="4445000"/>
          <p14:tracePt t="53536" x="3136900" y="4451350"/>
          <p14:tracePt t="53553" x="3048000" y="4457700"/>
          <p14:tracePt t="53569" x="2908300" y="4470400"/>
          <p14:tracePt t="53586" x="2755900" y="4489450"/>
          <p14:tracePt t="53603" x="2628900" y="4514850"/>
          <p14:tracePt t="53620" x="2540000" y="4521200"/>
          <p14:tracePt t="53636" x="2444750" y="4540250"/>
          <p14:tracePt t="53652" x="2368550" y="4552950"/>
          <p14:tracePt t="53669" x="2273300" y="4565650"/>
          <p14:tracePt t="53686" x="2171700" y="4572000"/>
          <p14:tracePt t="53702" x="2063750" y="4578350"/>
          <p14:tracePt t="53719" x="2012950" y="4578350"/>
          <p14:tracePt t="53735" x="1974850" y="4578350"/>
          <p14:tracePt t="53752" x="1930400" y="4578350"/>
          <p14:tracePt t="53769" x="1847850" y="4578350"/>
          <p14:tracePt t="53786" x="1790700" y="4584700"/>
          <p14:tracePt t="53802" x="1727200" y="4591050"/>
          <p14:tracePt t="53819" x="1689100" y="4603750"/>
          <p14:tracePt t="53836" x="1644650" y="4616450"/>
          <p14:tracePt t="53852" x="1625600" y="4622800"/>
          <p14:tracePt t="53869" x="1612900" y="4622800"/>
          <p14:tracePt t="53885" x="1606550" y="4622800"/>
          <p14:tracePt t="53905" x="1600200" y="4622800"/>
          <p14:tracePt t="53918" x="1593850" y="4622800"/>
          <p14:tracePt t="53935" x="1574800" y="4629150"/>
          <p14:tracePt t="53952" x="1555750" y="4648200"/>
          <p14:tracePt t="53970" x="1492250" y="4673600"/>
          <p14:tracePt t="53985" x="1466850" y="4692650"/>
          <p14:tracePt t="54002" x="1447800" y="4699000"/>
          <p14:tracePt t="54018" x="1441450" y="4705350"/>
          <p14:tracePt t="54035" x="1435100" y="4705350"/>
          <p14:tracePt t="54052" x="1422400" y="4705350"/>
          <p14:tracePt t="54112" x="1422400" y="4699000"/>
          <p14:tracePt t="54120" x="1422400" y="4692650"/>
          <p14:tracePt t="54129" x="1422400" y="4686300"/>
          <p14:tracePt t="54141" x="1422400" y="4679950"/>
          <p14:tracePt t="54431" x="1441450" y="4679950"/>
          <p14:tracePt t="54440" x="1460500" y="4679950"/>
          <p14:tracePt t="54451" x="1492250" y="4679950"/>
          <p14:tracePt t="54468" x="1606550" y="4692650"/>
          <p14:tracePt t="54485" x="1701800" y="4699000"/>
          <p14:tracePt t="54501" x="1822450" y="4711700"/>
          <p14:tracePt t="54518" x="1905000" y="4711700"/>
          <p14:tracePt t="54535" x="1993900" y="4711700"/>
          <p14:tracePt t="54551" x="2032000" y="4711700"/>
          <p14:tracePt t="54568" x="2057400" y="4711700"/>
          <p14:tracePt t="54585" x="2082800" y="4711700"/>
          <p14:tracePt t="54601" x="2146300" y="4711700"/>
          <p14:tracePt t="54618" x="2197100" y="4711700"/>
          <p14:tracePt t="54634" x="2254250" y="4711700"/>
          <p14:tracePt t="54651" x="2286000" y="4711700"/>
          <p14:tracePt t="54668" x="2330450" y="4711700"/>
          <p14:tracePt t="54685" x="2355850" y="4711700"/>
          <p14:tracePt t="54701" x="2368550" y="4711700"/>
          <p14:tracePt t="54718" x="2381250" y="4711700"/>
          <p14:tracePt t="54735" x="2400300" y="4711700"/>
          <p14:tracePt t="54751" x="2413000" y="4711700"/>
          <p14:tracePt t="54767" x="2425700" y="4705350"/>
          <p14:tracePt t="54801" x="2438400" y="4705350"/>
          <p14:tracePt t="54817" x="2444750" y="4705350"/>
          <p14:tracePt t="55181" x="2470150" y="4705350"/>
          <p14:tracePt t="55190" x="2501900" y="4705350"/>
          <p14:tracePt t="55200" x="2533650" y="4705350"/>
          <p14:tracePt t="55217" x="2584450" y="4705350"/>
          <p14:tracePt t="55234" x="2641600" y="4705350"/>
          <p14:tracePt t="55250" x="2660650" y="4705350"/>
          <p14:tracePt t="55267" x="2679700" y="4705350"/>
          <p14:tracePt t="55285" x="2711450" y="4705350"/>
          <p14:tracePt t="55300" x="2724150" y="4705350"/>
          <p14:tracePt t="55317" x="2755900" y="4711700"/>
          <p14:tracePt t="55333" x="2787650" y="4711700"/>
          <p14:tracePt t="55350" x="2813050" y="4711700"/>
          <p14:tracePt t="55367" x="2851150" y="4711700"/>
          <p14:tracePt t="55383" x="2870200" y="4711700"/>
          <p14:tracePt t="55400" x="2889250" y="4711700"/>
          <p14:tracePt t="55417" x="2901950" y="4711700"/>
          <p14:tracePt t="55434" x="2908300" y="4711700"/>
          <p14:tracePt t="55450" x="2914650" y="4711700"/>
          <p14:tracePt t="55466" x="2921000" y="4711700"/>
          <p14:tracePt t="55500" x="2927350" y="4711700"/>
          <p14:tracePt t="55561" x="2933700" y="4711700"/>
          <p14:tracePt t="55569" x="2940050" y="4711700"/>
          <p14:tracePt t="55583" x="2971800" y="4711700"/>
          <p14:tracePt t="55599" x="2997200" y="4711700"/>
          <p14:tracePt t="55616" x="3035300" y="4711700"/>
          <p14:tracePt t="55634" x="3098800" y="4711700"/>
          <p14:tracePt t="55650" x="3136900" y="4711700"/>
          <p14:tracePt t="55666" x="3162300" y="4711700"/>
          <p14:tracePt t="55683" x="3187700" y="4711700"/>
          <p14:tracePt t="55699" x="3213100" y="4711700"/>
          <p14:tracePt t="55716" x="3244850" y="4711700"/>
          <p14:tracePt t="55733" x="3270250" y="4711700"/>
          <p14:tracePt t="55749" x="3289300" y="4711700"/>
          <p14:tracePt t="55766" x="3295650" y="4711700"/>
          <p14:tracePt t="55783" x="3321050" y="4711700"/>
          <p14:tracePt t="55800" x="3333750" y="4711700"/>
          <p14:tracePt t="55816" x="3352800" y="4711700"/>
          <p14:tracePt t="55833" x="3378200" y="4711700"/>
          <p14:tracePt t="55850" x="3403600" y="4711700"/>
          <p14:tracePt t="55866" x="3416300" y="4711700"/>
          <p14:tracePt t="55883" x="3422650" y="4711700"/>
          <p14:tracePt t="55904" x="3429000" y="4711700"/>
          <p14:tracePt t="55916" x="3435350" y="4711700"/>
          <p14:tracePt t="55948" x="3441700" y="4711700"/>
          <p14:tracePt t="56177" x="3441700" y="4718050"/>
          <p14:tracePt t="56185" x="3441700" y="4724400"/>
          <p14:tracePt t="56199" x="3422650" y="4724400"/>
          <p14:tracePt t="56216" x="3409950" y="4724400"/>
          <p14:tracePt t="56232" x="3403600" y="4724400"/>
          <p14:tracePt t="56249" x="3390900" y="4724400"/>
          <p14:tracePt t="56266" x="3371850" y="4724400"/>
          <p14:tracePt t="56282" x="3340100" y="4724400"/>
          <p14:tracePt t="56299" x="3276600" y="4724400"/>
          <p14:tracePt t="56315" x="3213100" y="4724400"/>
          <p14:tracePt t="56333" x="3105150" y="4724400"/>
          <p14:tracePt t="56348" x="3054350" y="4724400"/>
          <p14:tracePt t="56365" x="3022600" y="4724400"/>
          <p14:tracePt t="56382" x="2990850" y="4724400"/>
          <p14:tracePt t="56388" x="2978150" y="4724400"/>
          <p14:tracePt t="56400" x="2959100" y="4724400"/>
          <p14:tracePt t="56416" x="2940050" y="4724400"/>
          <p14:tracePt t="56432" x="2914650" y="4724400"/>
          <p14:tracePt t="56449" x="2908300" y="4724400"/>
          <p14:tracePt t="56465" x="2901950" y="4724400"/>
          <p14:tracePt t="56481" x="2889250" y="4724400"/>
          <p14:tracePt t="56497" x="2882900" y="4724400"/>
          <p14:tracePt t="56638" x="2901950" y="4718050"/>
          <p14:tracePt t="56646" x="2959100" y="4718050"/>
          <p14:tracePt t="56656" x="3035300" y="4718050"/>
          <p14:tracePt t="56665" x="3124200" y="4718050"/>
          <p14:tracePt t="56684" x="3321050" y="4718050"/>
          <p14:tracePt t="56698" x="3435350" y="4718050"/>
          <p14:tracePt t="56715" x="3549650" y="4718050"/>
          <p14:tracePt t="56731" x="3632200" y="4718050"/>
          <p14:tracePt t="56748" x="3695700" y="4718050"/>
          <p14:tracePt t="56764" x="3721100" y="4718050"/>
          <p14:tracePt t="56780" x="3733800" y="4718050"/>
          <p14:tracePt t="56797" x="3740150" y="4718050"/>
          <p14:tracePt t="56814" x="3746500" y="4718050"/>
          <p14:tracePt t="56830" x="3759200" y="4718050"/>
          <p14:tracePt t="56847" x="3765550" y="4718050"/>
          <p14:tracePt t="57508" x="3746500" y="4724400"/>
          <p14:tracePt t="57519" x="3727450" y="4730750"/>
          <p14:tracePt t="57529" x="3683000" y="4730750"/>
          <p14:tracePt t="57539" x="3657600" y="4730750"/>
          <p14:tracePt t="57547" x="3619500" y="4730750"/>
          <p14:tracePt t="57564" x="3517900" y="4730750"/>
          <p14:tracePt t="57581" x="3390900" y="4724400"/>
          <p14:tracePt t="57597" x="3333750" y="4724400"/>
          <p14:tracePt t="57613" x="3282950" y="4724400"/>
          <p14:tracePt t="57630" x="3219450" y="4724400"/>
          <p14:tracePt t="57648" x="3092450" y="4730750"/>
          <p14:tracePt t="57663" x="3003550" y="4743450"/>
          <p14:tracePt t="57680" x="2933700" y="4762500"/>
          <p14:tracePt t="57697" x="2889250" y="4768850"/>
          <p14:tracePt t="57714" x="2844800" y="4781550"/>
          <p14:tracePt t="57730" x="2832100" y="4787900"/>
          <p14:tracePt t="57746" x="2813050" y="4794250"/>
          <p14:tracePt t="57763" x="2806700" y="4800600"/>
          <p14:tracePt t="57781" x="2774950" y="4813300"/>
          <p14:tracePt t="57797" x="2755900" y="4819650"/>
          <p14:tracePt t="57813" x="2743200" y="4819650"/>
          <p14:tracePt t="57830" x="2736850" y="4832350"/>
          <p14:tracePt t="57846" x="2724150" y="4832350"/>
          <p14:tracePt t="57863" x="2717800" y="4832350"/>
          <p14:tracePt t="57880" x="2711450" y="4832350"/>
          <p14:tracePt t="57913" x="2698750" y="4826000"/>
          <p14:tracePt t="57930" x="2692400" y="4819650"/>
          <p14:tracePt t="57947" x="2692400" y="4813300"/>
          <p14:tracePt t="57979" x="2692400" y="4800600"/>
          <p14:tracePt t="57997" x="2692400" y="4794250"/>
          <p14:tracePt t="58013" x="2692400" y="4787900"/>
          <p14:tracePt t="58029" x="2692400" y="4781550"/>
          <p14:tracePt t="58046" x="2692400" y="4775200"/>
          <p14:tracePt t="58063" x="2692400" y="4768850"/>
          <p14:tracePt t="58079" x="2692400" y="4762500"/>
          <p14:tracePt t="58096" x="2692400" y="4756150"/>
          <p14:tracePt t="58112" x="2705100" y="4749800"/>
          <p14:tracePt t="58146" x="2711450" y="4749800"/>
          <p14:tracePt t="58162" x="2717800" y="4743450"/>
          <p14:tracePt t="58317" x="2717800" y="4749800"/>
          <p14:tracePt t="58334" x="2717800" y="4756150"/>
          <p14:tracePt t="58348" x="2717800" y="4762500"/>
          <p14:tracePt t="58355" x="2717800" y="4768850"/>
          <p14:tracePt t="58363" x="2717800" y="4775200"/>
          <p14:tracePt t="58379" x="2717800" y="4787900"/>
          <p14:tracePt t="58396" x="2717800" y="4819650"/>
          <p14:tracePt t="58401" x="2705100" y="4838700"/>
          <p14:tracePt t="58413" x="2667000" y="4902200"/>
          <p14:tracePt t="58429" x="2635250" y="4946650"/>
          <p14:tracePt t="58446" x="2616200" y="4978400"/>
          <p14:tracePt t="58462" x="2603500" y="5003800"/>
          <p14:tracePt t="58480" x="2590800" y="5016500"/>
          <p14:tracePt t="58496" x="2590800" y="5029200"/>
          <p14:tracePt t="58512" x="2584450" y="5035550"/>
          <p14:tracePt t="58529" x="2584450" y="5041900"/>
          <p14:tracePt t="58562" x="2571750" y="5060950"/>
          <p14:tracePt t="58579" x="2565400" y="5086350"/>
          <p14:tracePt t="58595" x="2559050" y="5105400"/>
          <p14:tracePt t="58612" x="2552700" y="5118100"/>
          <p14:tracePt t="58628" x="2546350" y="5137150"/>
          <p14:tracePt t="58645" x="2546350" y="5149850"/>
          <p14:tracePt t="58678" x="2546350" y="5162550"/>
          <p14:tracePt t="58696" x="2546350" y="5181600"/>
          <p14:tracePt t="58712" x="2546350" y="5187950"/>
          <p14:tracePt t="58728" x="2546350" y="5207000"/>
          <p14:tracePt t="58748" x="2546350" y="5226050"/>
          <p14:tracePt t="58762" x="2546350" y="5238750"/>
          <p14:tracePt t="58778" x="2546350" y="5251450"/>
          <p14:tracePt t="58795" x="2546350" y="5257800"/>
          <p14:tracePt t="58812" x="2546350" y="5264150"/>
          <p14:tracePt t="58829" x="2546350" y="5270500"/>
          <p14:tracePt t="59097" x="2546350" y="5264150"/>
          <p14:tracePt t="59142" x="2546350" y="5257800"/>
          <p14:tracePt t="59150" x="2546350" y="5251450"/>
          <p14:tracePt t="59231" x="2546350" y="5245100"/>
          <p14:tracePt t="59328" x="2546350" y="5238750"/>
          <p14:tracePt t="59342" x="2546350" y="5232400"/>
          <p14:tracePt t="59366" x="2546350" y="5226050"/>
          <p14:tracePt t="59381" x="2540000" y="5219700"/>
          <p14:tracePt t="59390" x="2540000" y="5213350"/>
          <p14:tracePt t="59400" x="2533650" y="5213350"/>
          <p14:tracePt t="59411" x="2533650" y="5207000"/>
          <p14:tracePt t="59427" x="2533650" y="5200650"/>
          <p14:tracePt t="59446" x="2527300" y="5187950"/>
          <p14:tracePt t="59463" x="2527300" y="5181600"/>
          <p14:tracePt t="59494" x="2527300" y="5168900"/>
          <p14:tracePt t="59528" x="2527300" y="5156200"/>
          <p14:tracePt t="59544" x="2527300" y="5149850"/>
          <p14:tracePt t="60472" x="2527300" y="5137150"/>
          <p14:tracePt t="60481" x="2546350" y="5124450"/>
          <p14:tracePt t="60494" x="2578100" y="5105400"/>
          <p14:tracePt t="60509" x="2609850" y="5080000"/>
          <p14:tracePt t="60526" x="2647950" y="5054600"/>
          <p14:tracePt t="60543" x="2679700" y="5041900"/>
          <p14:tracePt t="60560" x="2724150" y="5029200"/>
          <p14:tracePt t="60576" x="2749550" y="5022850"/>
          <p14:tracePt t="60592" x="2774950" y="5010150"/>
          <p14:tracePt t="60609" x="2800350" y="5003800"/>
          <p14:tracePt t="60627" x="2838450" y="4991100"/>
          <p14:tracePt t="60642" x="2857500" y="4984750"/>
          <p14:tracePt t="60659" x="2882900" y="4978400"/>
          <p14:tracePt t="60676" x="2901950" y="4972050"/>
          <p14:tracePt t="60693" x="2927350" y="4965700"/>
          <p14:tracePt t="60709" x="2978150" y="4953000"/>
          <p14:tracePt t="60726" x="3016250" y="4940300"/>
          <p14:tracePt t="60742" x="3054350" y="4921250"/>
          <p14:tracePt t="60760" x="3092450" y="4908550"/>
          <p14:tracePt t="60776" x="3149600" y="4883150"/>
          <p14:tracePt t="60792" x="3175000" y="4870450"/>
          <p14:tracePt t="60809" x="3206750" y="4851400"/>
          <p14:tracePt t="60826" x="3225800" y="4845050"/>
          <p14:tracePt t="60842" x="3257550" y="4819650"/>
          <p14:tracePt t="60859" x="3276600" y="4813300"/>
          <p14:tracePt t="60875" x="3289300" y="4806950"/>
          <p14:tracePt t="60892" x="3295650" y="4800600"/>
          <p14:tracePt t="60899" x="3295650" y="4794250"/>
          <p14:tracePt t="60909" x="3308350" y="4794250"/>
          <p14:tracePt t="60993" x="3308350" y="4787900"/>
          <p14:tracePt t="61000" x="3308350" y="4781550"/>
          <p14:tracePt t="88354" x="3308350" y="4794250"/>
          <p14:tracePt t="88361" x="3308350" y="4813300"/>
          <p14:tracePt t="88369" x="3308350" y="4819650"/>
          <p14:tracePt t="88387" x="3295650" y="4832350"/>
          <p14:tracePt t="88393" x="3295650" y="4838700"/>
          <p14:tracePt t="88403" x="3282950" y="4851400"/>
          <p14:tracePt t="88420" x="3238500" y="4870450"/>
          <p14:tracePt t="88436" x="3143250" y="4889500"/>
          <p14:tracePt t="88452" x="3009900" y="4876800"/>
          <p14:tracePt t="88470" x="2889250" y="4851400"/>
          <p14:tracePt t="88486" x="2838450" y="4838700"/>
          <p14:tracePt t="88502" x="2787650" y="4819650"/>
          <p14:tracePt t="88519" x="2660650" y="4806950"/>
          <p14:tracePt t="88538" x="2419350" y="4889500"/>
          <p14:tracePt t="88552" x="2311400" y="4953000"/>
          <p14:tracePt t="88569" x="2235200" y="5003800"/>
          <p14:tracePt t="88586" x="2190750" y="5041900"/>
          <p14:tracePt t="88603" x="2171700" y="5054600"/>
          <p14:tracePt t="88619" x="2165350" y="5054600"/>
          <p14:tracePt t="88879" x="2178050" y="5067300"/>
          <p14:tracePt t="88889" x="2203450" y="5080000"/>
          <p14:tracePt t="88898" x="2228850" y="5099050"/>
          <p14:tracePt t="88909" x="2292350" y="5130800"/>
          <p14:tracePt t="88919" x="2317750" y="5143500"/>
          <p14:tracePt t="88935" x="2368550" y="5162550"/>
          <p14:tracePt t="88953" x="2425700" y="5187950"/>
          <p14:tracePt t="88969" x="2476500" y="5194300"/>
          <p14:tracePt t="88985" x="2527300" y="5194300"/>
          <p14:tracePt t="89001" x="2571750" y="5194300"/>
          <p14:tracePt t="89018" x="2622550" y="5194300"/>
          <p14:tracePt t="89034" x="2711450" y="5187950"/>
          <p14:tracePt t="89051" x="2762250" y="5175250"/>
          <p14:tracePt t="89067" x="2806700" y="5168900"/>
          <p14:tracePt t="89084" x="2851150" y="5168900"/>
          <p14:tracePt t="89101" x="2914650" y="5156200"/>
          <p14:tracePt t="89117" x="2959100" y="5149850"/>
          <p14:tracePt t="89134" x="2997200" y="5149850"/>
          <p14:tracePt t="89151" x="3028950" y="5149850"/>
          <p14:tracePt t="89169" x="3060700" y="5149850"/>
          <p14:tracePt t="89185" x="3079750" y="5149850"/>
          <p14:tracePt t="89202" x="3092450" y="5149850"/>
          <p14:tracePt t="89218" x="3105150" y="5149850"/>
          <p14:tracePt t="89236" x="3111500" y="5143500"/>
          <p14:tracePt t="89251" x="3117850" y="5143500"/>
          <p14:tracePt t="89268" x="3124200" y="5143500"/>
          <p14:tracePt t="89284" x="3130550" y="5143500"/>
          <p14:tracePt t="89302" x="3136900" y="5143500"/>
          <p14:tracePt t="89319" x="3136900" y="5137150"/>
          <p14:tracePt t="89335" x="3143250" y="5137150"/>
          <p14:tracePt t="89393" x="3143250" y="5130800"/>
          <p14:tracePt t="89400" x="3143250" y="5124450"/>
          <p14:tracePt t="89425" x="3143250" y="5118100"/>
          <p14:tracePt t="89445" x="3143250" y="5111750"/>
          <p14:tracePt t="89454" x="3143250" y="5105400"/>
          <p14:tracePt t="89475" x="3143250" y="5099050"/>
          <p14:tracePt t="89491" x="3143250" y="5092700"/>
          <p14:tracePt t="89497" x="3143250" y="5086350"/>
          <p14:tracePt t="89527" x="3136900" y="5080000"/>
          <p14:tracePt t="89535" x="3130550" y="5067300"/>
          <p14:tracePt t="89551" x="3130550" y="5060950"/>
          <p14:tracePt t="89568" x="3124200" y="5048250"/>
          <p14:tracePt t="89585" x="3111500" y="5029200"/>
          <p14:tracePt t="89601" x="3105150" y="5010150"/>
          <p14:tracePt t="89617" x="3098800" y="5003800"/>
          <p14:tracePt t="89634" x="3092450" y="4997450"/>
          <p14:tracePt t="89652" x="3092450" y="4991100"/>
          <p14:tracePt t="90188" x="3111500" y="4991100"/>
          <p14:tracePt t="90195" x="3136900" y="4997450"/>
          <p14:tracePt t="90204" x="3155950" y="5010150"/>
          <p14:tracePt t="90217" x="3200400" y="5022850"/>
          <p14:tracePt t="90234" x="3238500" y="5035550"/>
          <p14:tracePt t="90250" x="3257550" y="5048250"/>
          <p14:tracePt t="90269" x="3289300" y="5054600"/>
          <p14:tracePt t="90284" x="3308350" y="5060950"/>
          <p14:tracePt t="90300" x="3333750" y="5067300"/>
          <p14:tracePt t="90316" x="3352800" y="5080000"/>
          <p14:tracePt t="90333" x="3371850" y="5086350"/>
          <p14:tracePt t="90350" x="3416300" y="5086350"/>
          <p14:tracePt t="90366" x="3454400" y="5086350"/>
          <p14:tracePt t="90382" x="3498850" y="5086350"/>
          <p14:tracePt t="90399" x="3556000" y="5086350"/>
          <p14:tracePt t="90416" x="3638550" y="5080000"/>
          <p14:tracePt t="90432" x="3670300" y="5073650"/>
          <p14:tracePt t="90449" x="3714750" y="5067300"/>
          <p14:tracePt t="90466" x="3752850" y="5060950"/>
          <p14:tracePt t="90483" x="3790950" y="5048250"/>
          <p14:tracePt t="90500" x="3854450" y="5035550"/>
          <p14:tracePt t="90516" x="3905250" y="5022850"/>
          <p14:tracePt t="90533" x="3949700" y="5016500"/>
          <p14:tracePt t="90550" x="4000500" y="5010150"/>
          <p14:tracePt t="90567" x="4064000" y="5003800"/>
          <p14:tracePt t="90583" x="4114800" y="5003800"/>
          <p14:tracePt t="90599" x="4146550" y="5003800"/>
          <p14:tracePt t="90616" x="4197350" y="5003800"/>
          <p14:tracePt t="90633" x="4267200" y="5010150"/>
          <p14:tracePt t="90649" x="4311650" y="5016500"/>
          <p14:tracePt t="90666" x="4349750" y="5029200"/>
          <p14:tracePt t="90683" x="4381500" y="5035550"/>
          <p14:tracePt t="90701" x="4413250" y="5041900"/>
          <p14:tracePt t="90716" x="4432300" y="5041900"/>
          <p14:tracePt t="90733" x="4445000" y="5041900"/>
          <p14:tracePt t="90750" x="4451350" y="5041900"/>
          <p14:tracePt t="90767" x="4483100" y="5048250"/>
          <p14:tracePt t="90783" x="4502150" y="5054600"/>
          <p14:tracePt t="90799" x="4527550" y="5054600"/>
          <p14:tracePt t="90816" x="4533900" y="5054600"/>
          <p14:tracePt t="90833" x="4540250" y="5054600"/>
          <p14:tracePt t="90849" x="4552950" y="5054600"/>
          <p14:tracePt t="90866" x="4559300" y="5054600"/>
          <p14:tracePt t="90883" x="4565650" y="5054600"/>
          <p14:tracePt t="90900" x="4572000" y="5054600"/>
          <p14:tracePt t="91243" x="4591050" y="5054600"/>
          <p14:tracePt t="91252" x="4622800" y="5054600"/>
          <p14:tracePt t="91259" x="4673600" y="5054600"/>
          <p14:tracePt t="91267" x="4737100" y="5054600"/>
          <p14:tracePt t="91282" x="4953000" y="5054600"/>
          <p14:tracePt t="91299" x="5118100" y="5054600"/>
          <p14:tracePt t="91316" x="5289550" y="5073650"/>
          <p14:tracePt t="91333" x="5524500" y="5092700"/>
          <p14:tracePt t="91349" x="5632450" y="5099050"/>
          <p14:tracePt t="91365" x="5708650" y="5105400"/>
          <p14:tracePt t="91382" x="5765800" y="5111750"/>
          <p14:tracePt t="91399" x="5880100" y="5124450"/>
          <p14:tracePt t="91415" x="5956300" y="5130800"/>
          <p14:tracePt t="91432" x="6032500" y="5137150"/>
          <p14:tracePt t="91448" x="6089650" y="5149850"/>
          <p14:tracePt t="91465" x="6153150" y="5149850"/>
          <p14:tracePt t="91482" x="6191250" y="5149850"/>
          <p14:tracePt t="91498" x="6223000" y="5149850"/>
          <p14:tracePt t="91515" x="6248400" y="5143500"/>
          <p14:tracePt t="91533" x="6299200" y="5137150"/>
          <p14:tracePt t="91548" x="6337300" y="5130800"/>
          <p14:tracePt t="91565" x="6369050" y="5130800"/>
          <p14:tracePt t="91581" x="6407150" y="5130800"/>
          <p14:tracePt t="91599" x="6451600" y="5118100"/>
          <p14:tracePt t="91615" x="6470650" y="5111750"/>
          <p14:tracePt t="91632" x="6489700" y="5111750"/>
          <p14:tracePt t="91648" x="6502400" y="5111750"/>
          <p14:tracePt t="91664" x="6515100" y="5111750"/>
          <p14:tracePt t="91680" x="6527800" y="5111750"/>
          <p14:tracePt t="91697" x="6540500" y="5111750"/>
          <p14:tracePt t="91730" x="6546850" y="5111750"/>
          <p14:tracePt t="91747" x="6553200" y="5111750"/>
          <p14:tracePt t="92373" x="6540500" y="5111750"/>
          <p14:tracePt t="92381" x="6521450" y="5118100"/>
          <p14:tracePt t="92390" x="6508750" y="5118100"/>
          <p14:tracePt t="92397" x="6483350" y="5118100"/>
          <p14:tracePt t="92415" x="6438900" y="5118100"/>
          <p14:tracePt t="92432" x="6362700" y="5118100"/>
          <p14:tracePt t="92447" x="6337300" y="5118100"/>
          <p14:tracePt t="92463" x="6318250" y="5118100"/>
          <p14:tracePt t="92480" x="6299200" y="5118100"/>
          <p14:tracePt t="92497" x="6286500" y="5118100"/>
          <p14:tracePt t="92515" x="6261100" y="5118100"/>
          <p14:tracePt t="92530" x="6223000" y="5118100"/>
          <p14:tracePt t="92547" x="6146800" y="5118100"/>
          <p14:tracePt t="92563" x="6038850" y="5143500"/>
          <p14:tracePt t="92581" x="5937250" y="5156200"/>
          <p14:tracePt t="92597" x="5886450" y="5162550"/>
          <p14:tracePt t="92613" x="5810250" y="5168900"/>
          <p14:tracePt t="92630" x="5657850" y="5181600"/>
          <p14:tracePt t="92648" x="5353050" y="5194300"/>
          <p14:tracePt t="92663" x="5035550" y="5207000"/>
          <p14:tracePt t="92680" x="4845050" y="5226050"/>
          <p14:tracePt t="92697" x="4603750" y="5245100"/>
          <p14:tracePt t="92715" x="4210050" y="5283200"/>
          <p14:tracePt t="92730" x="3797300" y="5340350"/>
          <p14:tracePt t="92746" x="3409950" y="5441950"/>
          <p14:tracePt t="92764" x="2978150" y="5568950"/>
          <p14:tracePt t="92781" x="2609850" y="5689600"/>
          <p14:tracePt t="92797" x="2470150" y="5721350"/>
          <p14:tracePt t="92813" x="2413000" y="5727700"/>
          <p14:tracePt t="92830" x="2387600" y="5727700"/>
          <p14:tracePt t="92846" x="2374900" y="5727700"/>
          <p14:tracePt t="92863" x="2362200" y="5727700"/>
          <p14:tracePt t="92880" x="2355850" y="5727700"/>
          <p14:tracePt t="92896" x="2349500" y="5727700"/>
          <p14:tracePt t="92914" x="2343150" y="5727700"/>
          <p14:tracePt t="92931" x="2305050" y="5753100"/>
          <p14:tracePt t="92946" x="2292350" y="5765800"/>
          <p14:tracePt t="92963" x="2279650" y="5772150"/>
          <p14:tracePt t="92997" x="2266950" y="5778500"/>
          <p14:tracePt t="93109" x="2266950" y="5784850"/>
          <p14:tracePt t="93117" x="2273300" y="5784850"/>
          <p14:tracePt t="93130" x="2273300" y="5791200"/>
          <p14:tracePt t="93146" x="2286000" y="5791200"/>
          <p14:tracePt t="93162" x="2305050" y="5797550"/>
          <p14:tracePt t="93178" x="2317750" y="5810250"/>
          <p14:tracePt t="93195" x="2336800" y="5810250"/>
          <p14:tracePt t="93212" x="2349500" y="5822950"/>
          <p14:tracePt t="93228" x="2349500" y="5829300"/>
          <p14:tracePt t="93245" x="2355850" y="5835650"/>
          <p14:tracePt t="93262" x="2355850" y="5842000"/>
          <p14:tracePt t="93279" x="2362200" y="5842000"/>
          <p14:tracePt t="93295" x="2368550" y="5854700"/>
          <p14:tracePt t="93312" x="2374900" y="5867400"/>
          <p14:tracePt t="93329" x="2381250" y="5892800"/>
          <p14:tracePt t="93346" x="2393950" y="5924550"/>
          <p14:tracePt t="93362" x="2400300" y="5937250"/>
          <p14:tracePt t="93379" x="2400300" y="5943600"/>
          <p14:tracePt t="93395" x="2400300" y="5949950"/>
          <p14:tracePt t="93400" x="2406650" y="5962650"/>
          <p14:tracePt t="93414" x="2419350" y="5975350"/>
          <p14:tracePt t="93429" x="2425700" y="5988050"/>
          <p14:tracePt t="93445" x="2444750" y="6013450"/>
          <p14:tracePt t="93462" x="2457450" y="6019800"/>
          <p14:tracePt t="93479" x="2463800" y="6032500"/>
          <p14:tracePt t="93495" x="2476500" y="6032500"/>
          <p14:tracePt t="93512" x="2482850" y="6032500"/>
          <p14:tracePt t="93545" x="2501900" y="6032500"/>
          <p14:tracePt t="93562" x="2622550" y="5962650"/>
          <p14:tracePt t="93578" x="2743200" y="5886450"/>
          <p14:tracePt t="93595" x="2838450" y="5835650"/>
          <p14:tracePt t="93612" x="2927350" y="5784850"/>
          <p14:tracePt t="93628" x="3048000" y="5740400"/>
          <p14:tracePt t="93645" x="3086100" y="5727700"/>
          <p14:tracePt t="93661" x="3117850" y="5715000"/>
          <p14:tracePt t="93678" x="3124200" y="5715000"/>
          <p14:tracePt t="93695" x="3136900" y="5715000"/>
          <p14:tracePt t="93712" x="3143250" y="5715000"/>
          <p14:tracePt t="93728" x="3155950" y="5715000"/>
          <p14:tracePt t="93745" x="3194050" y="5715000"/>
          <p14:tracePt t="93762" x="3251200" y="5702300"/>
          <p14:tracePt t="93778" x="3276600" y="5702300"/>
          <p14:tracePt t="93795" x="3321050" y="5695950"/>
          <p14:tracePt t="93812" x="3352800" y="5689600"/>
          <p14:tracePt t="93829" x="3390900" y="5676900"/>
          <p14:tracePt t="93844" x="3422650" y="5670550"/>
          <p14:tracePt t="93861" x="3448050" y="5657850"/>
          <p14:tracePt t="93878" x="3479800" y="5651500"/>
          <p14:tracePt t="93895" x="3498850" y="5645150"/>
          <p14:tracePt t="93900" x="3511550" y="5645150"/>
          <p14:tracePt t="93911" x="3517900" y="5638800"/>
          <p14:tracePt t="93928" x="3524250" y="5638800"/>
          <p14:tracePt t="93945" x="3536950" y="5638800"/>
          <p14:tracePt t="93962" x="3543300" y="5638800"/>
          <p14:tracePt t="94275" x="3613150" y="5632450"/>
          <p14:tracePt t="94283" x="3689350" y="5613400"/>
          <p14:tracePt t="94294" x="3759200" y="5607050"/>
          <p14:tracePt t="94312" x="3975100" y="5581650"/>
          <p14:tracePt t="94328" x="4083050" y="5575300"/>
          <p14:tracePt t="94344" x="4133850" y="5568950"/>
          <p14:tracePt t="94361" x="4171950" y="5562600"/>
          <p14:tracePt t="94377" x="4203700" y="5562600"/>
          <p14:tracePt t="94394" x="4229100" y="5562600"/>
          <p14:tracePt t="94411" x="4254500" y="5562600"/>
          <p14:tracePt t="94427" x="4273550" y="5562600"/>
          <p14:tracePt t="94445" x="4298950" y="5568950"/>
          <p14:tracePt t="94461" x="4343400" y="5575300"/>
          <p14:tracePt t="94477" x="4381500" y="5575300"/>
          <p14:tracePt t="94494" x="4425950" y="5588000"/>
          <p14:tracePt t="94511" x="4476750" y="5588000"/>
          <p14:tracePt t="94528" x="4540250" y="5594350"/>
          <p14:tracePt t="94544" x="4565650" y="5594350"/>
          <p14:tracePt t="94561" x="4591050" y="5600700"/>
          <p14:tracePt t="94577" x="4603750" y="5607050"/>
          <p14:tracePt t="94595" x="4622800" y="5607050"/>
          <p14:tracePt t="94611" x="4629150" y="5613400"/>
          <p14:tracePt t="94627" x="4641850" y="5613400"/>
          <p14:tracePt t="94644" x="4648200" y="5619750"/>
          <p14:tracePt t="94661" x="4667250" y="5626100"/>
          <p14:tracePt t="94677" x="4679950" y="5632450"/>
          <p14:tracePt t="94694" x="4692650" y="5638800"/>
          <p14:tracePt t="94710" x="4705350" y="5645150"/>
          <p14:tracePt t="94728" x="4730750" y="5651500"/>
          <p14:tracePt t="94743" x="4775200" y="5657850"/>
          <p14:tracePt t="94760" x="4800600" y="5664200"/>
          <p14:tracePt t="94777" x="4826000" y="5670550"/>
          <p14:tracePt t="94793" x="4851400" y="5670550"/>
          <p14:tracePt t="94810" x="4870450" y="5670550"/>
          <p14:tracePt t="94827" x="4889500" y="5670550"/>
          <p14:tracePt t="94860" x="4895850" y="5670550"/>
          <p14:tracePt t="94877" x="4908550" y="5670550"/>
          <p14:tracePt t="94916" x="4914900" y="5670550"/>
          <p14:tracePt t="94927" x="4921250" y="5670550"/>
          <p14:tracePt t="94944" x="4940300" y="5664200"/>
          <p14:tracePt t="94960" x="4953000" y="5651500"/>
          <p14:tracePt t="94976" x="4959350" y="5651500"/>
          <p14:tracePt t="94993" x="4978400" y="5645150"/>
          <p14:tracePt t="95011" x="4997450" y="5632450"/>
          <p14:tracePt t="95027" x="5010150" y="5626100"/>
          <p14:tracePt t="95043" x="5029200" y="5619750"/>
          <p14:tracePt t="95059" x="5073650" y="5613400"/>
          <p14:tracePt t="95076" x="5130800" y="5600700"/>
          <p14:tracePt t="95093" x="5232400" y="5588000"/>
          <p14:tracePt t="95109" x="5276850" y="5575300"/>
          <p14:tracePt t="95126" x="5314950" y="5568950"/>
          <p14:tracePt t="95143" x="5365750" y="5562600"/>
          <p14:tracePt t="95159" x="5422900" y="5549900"/>
          <p14:tracePt t="95176" x="5454650" y="5543550"/>
          <p14:tracePt t="95192" x="5486400" y="5543550"/>
          <p14:tracePt t="95209" x="5505450" y="5543550"/>
          <p14:tracePt t="95225" x="5543550" y="5543550"/>
          <p14:tracePt t="95242" x="5575300" y="5543550"/>
          <p14:tracePt t="95259" x="5594350" y="5543550"/>
          <p14:tracePt t="95276" x="5632450" y="5543550"/>
          <p14:tracePt t="95293" x="5676900" y="5543550"/>
          <p14:tracePt t="95310" x="5715000" y="5543550"/>
          <p14:tracePt t="95326" x="5746750" y="5543550"/>
          <p14:tracePt t="95343" x="5791200" y="5543550"/>
          <p14:tracePt t="95360" x="5848350" y="5556250"/>
          <p14:tracePt t="95376" x="5880100" y="5556250"/>
          <p14:tracePt t="95393" x="5905500" y="5556250"/>
          <p14:tracePt t="95410" x="5918200" y="5556250"/>
          <p14:tracePt t="95427" x="5924550" y="5556250"/>
          <p14:tracePt t="95442" x="5930900" y="5556250"/>
          <p14:tracePt t="95459" x="5937250" y="5556250"/>
          <p14:tracePt t="95497" x="5943600" y="5556250"/>
          <p14:tracePt t="95963" x="5943600" y="5575300"/>
          <p14:tracePt t="95971" x="5943600" y="5588000"/>
          <p14:tracePt t="95980" x="5943600" y="5600700"/>
          <p14:tracePt t="95992" x="5943600" y="5632450"/>
          <p14:tracePt t="96009" x="5949950" y="5670550"/>
          <p14:tracePt t="96025" x="5956300" y="5708650"/>
          <p14:tracePt t="96042" x="5975350" y="5753100"/>
          <p14:tracePt t="96059" x="6000750" y="5803900"/>
          <p14:tracePt t="96075" x="6013450" y="5842000"/>
          <p14:tracePt t="96092" x="6026150" y="5861050"/>
          <p14:tracePt t="96108" x="6051550" y="5886450"/>
          <p14:tracePt t="96125" x="6083300" y="5918200"/>
          <p14:tracePt t="96141" x="6102350" y="5943600"/>
          <p14:tracePt t="96158" x="6134100" y="5962650"/>
          <p14:tracePt t="96174" x="6153150" y="5975350"/>
          <p14:tracePt t="96191" x="6184900" y="5994400"/>
          <p14:tracePt t="96208" x="6229350" y="6013450"/>
          <p14:tracePt t="96224" x="6324600" y="6032500"/>
          <p14:tracePt t="96241" x="6464300" y="6038850"/>
          <p14:tracePt t="96258" x="6591300" y="6038850"/>
          <p14:tracePt t="96275" x="6769100" y="5988050"/>
          <p14:tracePt t="96292" x="6915150" y="5943600"/>
          <p14:tracePt t="96308" x="7042150" y="5911850"/>
          <p14:tracePt t="96324" x="7156450" y="5880100"/>
          <p14:tracePt t="96341" x="7334250" y="5816600"/>
          <p14:tracePt t="96358" x="7454900" y="5784850"/>
          <p14:tracePt t="96374" x="7550150" y="5759450"/>
          <p14:tracePt t="96391" x="7607300" y="5740400"/>
          <p14:tracePt t="96396" x="7632700" y="5734050"/>
          <p14:tracePt t="96408" x="7670800" y="5715000"/>
          <p14:tracePt t="96424" x="7708900" y="5702300"/>
          <p14:tracePt t="96441" x="7753350" y="5695950"/>
          <p14:tracePt t="96458" x="7791450" y="5676900"/>
          <p14:tracePt t="96475" x="7880350" y="5632450"/>
          <p14:tracePt t="96491" x="7937500" y="5581650"/>
          <p14:tracePt t="96507" x="8001000" y="5518150"/>
          <p14:tracePt t="96524" x="8064500" y="5403850"/>
          <p14:tracePt t="96542" x="8096250" y="5257800"/>
          <p14:tracePt t="96558" x="8096250" y="5181600"/>
          <p14:tracePt t="96574" x="8070850" y="5111750"/>
          <p14:tracePt t="96591" x="8039100" y="5048250"/>
          <p14:tracePt t="96609" x="7962900" y="4972050"/>
          <p14:tracePt t="96624" x="7893050" y="4908550"/>
          <p14:tracePt t="96641" x="7772400" y="4851400"/>
          <p14:tracePt t="96657" x="7575550" y="4806950"/>
          <p14:tracePt t="96674" x="7429500" y="4794250"/>
          <p14:tracePt t="96690" x="7232650" y="4794250"/>
          <p14:tracePt t="96707" x="7105650" y="4800600"/>
          <p14:tracePt t="96723" x="6972300" y="4832350"/>
          <p14:tracePt t="96740" x="6883400" y="4864100"/>
          <p14:tracePt t="96757" x="6743700" y="4921250"/>
          <p14:tracePt t="96773" x="6623050" y="4978400"/>
          <p14:tracePt t="96790" x="6489700" y="5029200"/>
          <p14:tracePt t="96807" x="6394450" y="5073650"/>
          <p14:tracePt t="96824" x="6292850" y="5130800"/>
          <p14:tracePt t="96840" x="6216650" y="5175250"/>
          <p14:tracePt t="96857" x="6159500" y="5226050"/>
          <p14:tracePt t="96874" x="6121400" y="5270500"/>
          <p14:tracePt t="96892" x="6057900" y="5340350"/>
          <p14:tracePt t="96898" x="6038850" y="5365750"/>
          <p14:tracePt t="96907" x="6013450" y="5391150"/>
          <p14:tracePt t="96924" x="5969000" y="5467350"/>
          <p14:tracePt t="96940" x="5924550" y="5562600"/>
          <p14:tracePt t="96958" x="5861050" y="5689600"/>
          <p14:tracePt t="96974" x="5835650" y="5753100"/>
          <p14:tracePt t="96990" x="5822950" y="5797550"/>
          <p14:tracePt t="97007" x="5810250" y="5842000"/>
          <p14:tracePt t="97024" x="5810250" y="5892800"/>
          <p14:tracePt t="97040" x="5810250" y="5956300"/>
          <p14:tracePt t="97057" x="5816600" y="5994400"/>
          <p14:tracePt t="97074" x="5842000" y="6032500"/>
          <p14:tracePt t="97091" x="5880100" y="6089650"/>
          <p14:tracePt t="97107" x="5911850" y="6121400"/>
          <p14:tracePt t="97123" x="5943600" y="6140450"/>
          <p14:tracePt t="97140" x="5962650" y="6159500"/>
          <p14:tracePt t="97157" x="5975350" y="6165850"/>
          <p14:tracePt t="97174" x="5988050" y="6178550"/>
          <p14:tracePt t="97190" x="5994400" y="6178550"/>
          <p14:tracePt t="97206" x="6000750" y="6178550"/>
          <p14:tracePt t="97223" x="6007100" y="61785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777" y="187552"/>
            <a:ext cx="8229600" cy="634082"/>
          </a:xfrm>
        </p:spPr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53737"/>
            <a:ext cx="7506789" cy="5072428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In addition to anatomical and physiological evolution, hominins have developed complex cultures that allow them to survive better in their environment.</a:t>
            </a:r>
          </a:p>
          <a:p>
            <a:endParaRPr lang="en-AU" sz="2400" dirty="0"/>
          </a:p>
          <a:p>
            <a:r>
              <a:rPr lang="en-AU" sz="2400" dirty="0"/>
              <a:t>Bipedalism came first, followed by brain size, which in turn led to innovation and adaptation through abstract thought and problem solving.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r>
              <a:rPr lang="en-AU" sz="2400" dirty="0"/>
              <a:t>Cultural evolution can be seen in:</a:t>
            </a:r>
          </a:p>
          <a:p>
            <a:pPr lvl="1"/>
            <a:r>
              <a:rPr lang="en-AU" sz="2000" dirty="0"/>
              <a:t>Tool and technology development</a:t>
            </a:r>
          </a:p>
          <a:p>
            <a:pPr lvl="1"/>
            <a:r>
              <a:rPr lang="en-AU" sz="2000" dirty="0"/>
              <a:t>Development of methods for obtaining food</a:t>
            </a:r>
          </a:p>
          <a:p>
            <a:pPr lvl="1"/>
            <a:r>
              <a:rPr lang="en-AU" sz="2000" dirty="0"/>
              <a:t>Increasing sophistication of language </a:t>
            </a:r>
          </a:p>
          <a:p>
            <a:pPr lvl="1"/>
            <a:r>
              <a:rPr lang="en-AU" sz="2000" dirty="0"/>
              <a:t>Other changes including symbolic representation (</a:t>
            </a:r>
            <a:r>
              <a:rPr lang="en-AU" sz="2000" dirty="0" err="1"/>
              <a:t>eg</a:t>
            </a:r>
            <a:r>
              <a:rPr lang="en-AU" sz="2000" dirty="0"/>
              <a:t> visual art)</a:t>
            </a:r>
          </a:p>
          <a:p>
            <a:pPr marL="457200" lvl="1" indent="0">
              <a:buNone/>
            </a:pPr>
            <a:endParaRPr lang="en-AU" sz="2000" dirty="0"/>
          </a:p>
        </p:txBody>
      </p:sp>
      <p:pic>
        <p:nvPicPr>
          <p:cNvPr id="1026" name="Picture 2" descr="Representing Human Evolution: Gender &amp;amp; R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454" y="295239"/>
            <a:ext cx="3859077" cy="246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ibuya crossing from the top, Tokyo, Japan Photograph by Matteo Colomb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589" y="2997151"/>
            <a:ext cx="4184983" cy="278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32"/>
    </mc:Choice>
    <mc:Fallback xmlns="">
      <p:transition spd="slow" advTm="29132"/>
    </mc:Fallback>
  </mc:AlternateContent>
  <p:extLst>
    <p:ext uri="{3A86A75C-4F4B-4683-9AE1-C65F6400EC91}">
      <p14:laserTraceLst xmlns:p14="http://schemas.microsoft.com/office/powerpoint/2010/main">
        <p14:tracePtLst>
          <p14:tracePt t="3237" x="4826000" y="3321050"/>
          <p14:tracePt t="3245" x="4775200" y="3276600"/>
          <p14:tracePt t="3257" x="4724400" y="3232150"/>
          <p14:tracePt t="3274" x="4610100" y="3086100"/>
          <p14:tracePt t="3290" x="4552950" y="3009900"/>
          <p14:tracePt t="3306" x="4502150" y="2876550"/>
          <p14:tracePt t="3323" x="4464050" y="2673350"/>
          <p14:tracePt t="3341" x="4464050" y="2470150"/>
          <p14:tracePt t="3356" x="4476750" y="2343150"/>
          <p14:tracePt t="3373" x="4495800" y="2190750"/>
          <p14:tracePt t="3389" x="4514850" y="2089150"/>
          <p14:tracePt t="3407" x="4540250" y="2032000"/>
          <p14:tracePt t="3423" x="4546600" y="1987550"/>
          <p14:tracePt t="3439" x="4546600" y="1968500"/>
          <p14:tracePt t="3456" x="4546600" y="1962150"/>
          <p14:tracePt t="3472" x="4559300" y="1955800"/>
          <p14:tracePt t="3490" x="4565650" y="1943100"/>
          <p14:tracePt t="3506" x="4565650" y="1936750"/>
          <p14:tracePt t="3522" x="4578350" y="1930400"/>
          <p14:tracePt t="3539" x="4584700" y="1924050"/>
          <p14:tracePt t="3558" x="4610100" y="1917700"/>
          <p14:tracePt t="3573" x="4641850" y="1917700"/>
          <p14:tracePt t="3589" x="4667250" y="1917700"/>
          <p14:tracePt t="3606" x="4673600" y="1917700"/>
          <p14:tracePt t="3622" x="4679950" y="1917700"/>
          <p14:tracePt t="3639" x="4692650" y="1917700"/>
          <p14:tracePt t="3656" x="4699000" y="1917700"/>
          <p14:tracePt t="3672" x="4705350" y="1917700"/>
          <p14:tracePt t="3689" x="4711700" y="1917700"/>
          <p14:tracePt t="3706" x="4718050" y="1917700"/>
          <p14:tracePt t="3752" x="4724400" y="1917700"/>
          <p14:tracePt t="3761" x="4730750" y="1917700"/>
          <p14:tracePt t="3797" x="4730750" y="1911350"/>
          <p14:tracePt t="3819" x="4730750" y="1905000"/>
          <p14:tracePt t="3895" x="4737100" y="1905000"/>
          <p14:tracePt t="3976" x="4737100" y="1898650"/>
          <p14:tracePt t="4832" x="4724400" y="1898650"/>
          <p14:tracePt t="4840" x="4699000" y="1898650"/>
          <p14:tracePt t="4855" x="4629150" y="1911350"/>
          <p14:tracePt t="4871" x="4572000" y="1930400"/>
          <p14:tracePt t="4887" x="4495800" y="1955800"/>
          <p14:tracePt t="4904" x="4375150" y="1993900"/>
          <p14:tracePt t="4921" x="4152900" y="2076450"/>
          <p14:tracePt t="4937" x="4019550" y="2146300"/>
          <p14:tracePt t="4954" x="3867150" y="2209800"/>
          <p14:tracePt t="4970" x="3683000" y="2266950"/>
          <p14:tracePt t="4988" x="3473450" y="2311400"/>
          <p14:tracePt t="5004" x="3346450" y="2324100"/>
          <p14:tracePt t="5021" x="3194050" y="2336800"/>
          <p14:tracePt t="5037" x="3048000" y="2349500"/>
          <p14:tracePt t="5055" x="2813050" y="2349500"/>
          <p14:tracePt t="5071" x="2616200" y="2349500"/>
          <p14:tracePt t="5087" x="2489200" y="2355850"/>
          <p14:tracePt t="5104" x="2381250" y="2355850"/>
          <p14:tracePt t="5120" x="2279650" y="2368550"/>
          <p14:tracePt t="5137" x="2171700" y="2368550"/>
          <p14:tracePt t="5154" x="2133600" y="2368550"/>
          <p14:tracePt t="5170" x="2108200" y="2368550"/>
          <p14:tracePt t="5187" x="2082800" y="2368550"/>
          <p14:tracePt t="5204" x="2063750" y="2368550"/>
          <p14:tracePt t="5229" x="2057400" y="2368550"/>
          <p14:tracePt t="5237" x="2051050" y="2368550"/>
          <p14:tracePt t="5259" x="2044700" y="2368550"/>
          <p14:tracePt t="5277" x="2038350" y="2368550"/>
          <p14:tracePt t="5295" x="2032000" y="2368550"/>
          <p14:tracePt t="5311" x="2032000" y="2362200"/>
          <p14:tracePt t="5347" x="2032000" y="2355850"/>
          <p14:tracePt t="5384" x="2032000" y="2349500"/>
          <p14:tracePt t="5392" x="2032000" y="2343150"/>
          <p14:tracePt t="5423" x="2025650" y="2336800"/>
          <p14:tracePt t="5437" x="2019300" y="2330450"/>
          <p14:tracePt t="5460" x="2012950" y="2324100"/>
          <p14:tracePt t="5467" x="2006600" y="2317750"/>
          <p14:tracePt t="5477" x="2000250" y="2305050"/>
          <p14:tracePt t="5488" x="1955800" y="2254250"/>
          <p14:tracePt t="5503" x="1911350" y="2203450"/>
          <p14:tracePt t="5520" x="1854200" y="2139950"/>
          <p14:tracePt t="5536" x="1797050" y="2101850"/>
          <p14:tracePt t="5554" x="1739900" y="2051050"/>
          <p14:tracePt t="5570" x="1708150" y="2038350"/>
          <p14:tracePt t="5586" x="1695450" y="2032000"/>
          <p14:tracePt t="5603" x="1682750" y="2019300"/>
          <p14:tracePt t="5620" x="1670050" y="2019300"/>
          <p14:tracePt t="5637" x="1663700" y="2019300"/>
          <p14:tracePt t="5653" x="1657350" y="2019300"/>
          <p14:tracePt t="5712" x="1663700" y="2012950"/>
          <p14:tracePt t="5719" x="1682750" y="2006600"/>
          <p14:tracePt t="5728" x="1752600" y="2000250"/>
          <p14:tracePt t="5736" x="1803400" y="1993900"/>
          <p14:tracePt t="5753" x="1949450" y="1968500"/>
          <p14:tracePt t="5770" x="2298700" y="1924050"/>
          <p14:tracePt t="5787" x="2470150" y="1905000"/>
          <p14:tracePt t="5803" x="2660650" y="1898650"/>
          <p14:tracePt t="5820" x="2806700" y="1885950"/>
          <p14:tracePt t="5838" x="2901950" y="1885950"/>
          <p14:tracePt t="5853" x="2927350" y="1885950"/>
          <p14:tracePt t="5869" x="2940050" y="1885950"/>
          <p14:tracePt t="5886" x="2946400" y="1885950"/>
          <p14:tracePt t="5903" x="2959100" y="1885950"/>
          <p14:tracePt t="5920" x="2965450" y="1885950"/>
          <p14:tracePt t="6330" x="3003550" y="1898650"/>
          <p14:tracePt t="6338" x="3067050" y="1917700"/>
          <p14:tracePt t="6353" x="3308350" y="1955800"/>
          <p14:tracePt t="6369" x="3517900" y="1962150"/>
          <p14:tracePt t="6385" x="3721100" y="1955800"/>
          <p14:tracePt t="6402" x="3943350" y="1949450"/>
          <p14:tracePt t="6419" x="4146550" y="1924050"/>
          <p14:tracePt t="6435" x="4248150" y="1917700"/>
          <p14:tracePt t="6451" x="4324350" y="1911350"/>
          <p14:tracePt t="6468" x="4362450" y="1898650"/>
          <p14:tracePt t="6484" x="4394200" y="1898650"/>
          <p14:tracePt t="6501" x="4413250" y="1898650"/>
          <p14:tracePt t="6518" x="4432300" y="1898650"/>
          <p14:tracePt t="6534" x="4464050" y="1905000"/>
          <p14:tracePt t="6551" x="4495800" y="1917700"/>
          <p14:tracePt t="6567" x="4527550" y="1924050"/>
          <p14:tracePt t="6584" x="4540250" y="1924050"/>
          <p14:tracePt t="6601" x="4552950" y="1924050"/>
          <p14:tracePt t="6618" x="4559300" y="1930400"/>
          <p14:tracePt t="6634" x="4565650" y="1930400"/>
          <p14:tracePt t="6651" x="4572000" y="1930400"/>
          <p14:tracePt t="6667" x="4578350" y="1930400"/>
          <p14:tracePt t="6684" x="4584700" y="1936750"/>
          <p14:tracePt t="6701" x="4597400" y="1943100"/>
          <p14:tracePt t="6717" x="4616450" y="1949450"/>
          <p14:tracePt t="6734" x="4629150" y="1955800"/>
          <p14:tracePt t="6751" x="4641850" y="1962150"/>
          <p14:tracePt t="6767" x="4660900" y="1968500"/>
          <p14:tracePt t="6784" x="4686300" y="1968500"/>
          <p14:tracePt t="6801" x="4692650" y="1968500"/>
          <p14:tracePt t="6818" x="4705350" y="1968500"/>
          <p14:tracePt t="6835" x="4711700" y="1968500"/>
          <p14:tracePt t="6852" x="4718050" y="1968500"/>
          <p14:tracePt t="6868" x="4730750" y="1968500"/>
          <p14:tracePt t="6934" x="4737100" y="1968500"/>
          <p14:tracePt t="7180" x="4806950" y="1987550"/>
          <p14:tracePt t="7188" x="4889500" y="2006600"/>
          <p14:tracePt t="7202" x="5022850" y="2032000"/>
          <p14:tracePt t="7217" x="5162550" y="2057400"/>
          <p14:tracePt t="7234" x="5270500" y="2076450"/>
          <p14:tracePt t="7251" x="5353050" y="2095500"/>
          <p14:tracePt t="7268" x="5403850" y="2101850"/>
          <p14:tracePt t="7284" x="5422900" y="2101850"/>
          <p14:tracePt t="7301" x="5435600" y="2101850"/>
          <p14:tracePt t="7317" x="5441950" y="2101850"/>
          <p14:tracePt t="7334" x="5448300" y="2101850"/>
          <p14:tracePt t="7351" x="5454650" y="2101850"/>
          <p14:tracePt t="7828" x="5314950" y="2101850"/>
          <p14:tracePt t="7836" x="5137150" y="2114550"/>
          <p14:tracePt t="7850" x="4654550" y="2127250"/>
          <p14:tracePt t="7867" x="4413250" y="2146300"/>
          <p14:tracePt t="7883" x="4146550" y="2159000"/>
          <p14:tracePt t="7900" x="3956050" y="2165350"/>
          <p14:tracePt t="7917" x="3714750" y="2184400"/>
          <p14:tracePt t="7933" x="3530600" y="2197100"/>
          <p14:tracePt t="7950" x="3416300" y="2209800"/>
          <p14:tracePt t="7966" x="3352800" y="2216150"/>
          <p14:tracePt t="7984" x="3321050" y="2216150"/>
          <p14:tracePt t="8000" x="3302000" y="2216150"/>
          <p14:tracePt t="8033" x="3295650" y="2216150"/>
          <p14:tracePt t="8049" x="3289300" y="2216150"/>
          <p14:tracePt t="9192" x="3295650" y="2216150"/>
          <p14:tracePt t="9202" x="3295650" y="2222500"/>
          <p14:tracePt t="9210" x="3295650" y="2228850"/>
          <p14:tracePt t="9219" x="3302000" y="2228850"/>
          <p14:tracePt t="9231" x="3308350" y="2235200"/>
          <p14:tracePt t="9248" x="3308350" y="2241550"/>
          <p14:tracePt t="9264" x="3308350" y="2247900"/>
          <p14:tracePt t="9282" x="3321050" y="2260600"/>
          <p14:tracePt t="9298" x="3321050" y="2266950"/>
          <p14:tracePt t="9314" x="3321050" y="2273300"/>
          <p14:tracePt t="9331" x="3321050" y="2279650"/>
          <p14:tracePt t="9348" x="3321050" y="2292350"/>
          <p14:tracePt t="9381" x="3314700" y="2298700"/>
          <p14:tracePt t="9398" x="3308350" y="2311400"/>
          <p14:tracePt t="9415" x="3263900" y="2336800"/>
          <p14:tracePt t="9431" x="3168650" y="2381250"/>
          <p14:tracePt t="9447" x="3054350" y="2425700"/>
          <p14:tracePt t="9464" x="2946400" y="2463800"/>
          <p14:tracePt t="9482" x="2825750" y="2501900"/>
          <p14:tracePt t="9497" x="2768600" y="2520950"/>
          <p14:tracePt t="9514" x="2717800" y="2533650"/>
          <p14:tracePt t="9531" x="2660650" y="2552700"/>
          <p14:tracePt t="9547" x="2609850" y="2571750"/>
          <p14:tracePt t="9564" x="2540000" y="2590800"/>
          <p14:tracePt t="9581" x="2520950" y="2597150"/>
          <p14:tracePt t="9597" x="2501900" y="2603500"/>
          <p14:tracePt t="9614" x="2489200" y="2603500"/>
          <p14:tracePt t="9631" x="2482850" y="2603500"/>
          <p14:tracePt t="9664" x="2495550" y="2603500"/>
          <p14:tracePt t="10012" x="2489200" y="2609850"/>
          <p14:tracePt t="10019" x="2489200" y="2616200"/>
          <p14:tracePt t="10037" x="2489200" y="2622550"/>
          <p14:tracePt t="10050" x="2482850" y="2622550"/>
          <p14:tracePt t="10066" x="2476500" y="2628900"/>
          <p14:tracePt t="10080" x="2470150" y="2635250"/>
          <p14:tracePt t="10096" x="2432050" y="2641600"/>
          <p14:tracePt t="10113" x="2381250" y="2647950"/>
          <p14:tracePt t="10130" x="2266950" y="2660650"/>
          <p14:tracePt t="10146" x="2209800" y="2673350"/>
          <p14:tracePt t="10163" x="2159000" y="2673350"/>
          <p14:tracePt t="10180" x="2114550" y="2679700"/>
          <p14:tracePt t="10197" x="2051050" y="2679700"/>
          <p14:tracePt t="10213" x="1987550" y="2698750"/>
          <p14:tracePt t="10230" x="1924050" y="2711450"/>
          <p14:tracePt t="10247" x="1854200" y="2724150"/>
          <p14:tracePt t="10264" x="1790700" y="2736850"/>
          <p14:tracePt t="10280" x="1676400" y="2768600"/>
          <p14:tracePt t="10296" x="1568450" y="2781300"/>
          <p14:tracePt t="10313" x="1428750" y="2800350"/>
          <p14:tracePt t="10330" x="1333500" y="2806700"/>
          <p14:tracePt t="10347" x="1219200" y="2806700"/>
          <p14:tracePt t="10363" x="1168400" y="2806700"/>
          <p14:tracePt t="10379" x="1123950" y="2806700"/>
          <p14:tracePt t="10396" x="1098550" y="2806700"/>
          <p14:tracePt t="10414" x="1047750" y="2813050"/>
          <p14:tracePt t="10429" x="996950" y="2825750"/>
          <p14:tracePt t="10446" x="952500" y="2838450"/>
          <p14:tracePt t="10463" x="908050" y="2857500"/>
          <p14:tracePt t="10480" x="876300" y="2876550"/>
          <p14:tracePt t="10496" x="863600" y="2882900"/>
          <p14:tracePt t="10513" x="863600" y="2889250"/>
          <p14:tracePt t="10529" x="857250" y="2895600"/>
          <p14:tracePt t="10546" x="844550" y="2901950"/>
          <p14:tracePt t="10564" x="844550" y="2914650"/>
          <p14:tracePt t="10579" x="844550" y="2927350"/>
          <p14:tracePt t="10596" x="844550" y="2940050"/>
          <p14:tracePt t="10613" x="850900" y="2952750"/>
          <p14:tracePt t="10629" x="857250" y="2971800"/>
          <p14:tracePt t="10646" x="869950" y="2990850"/>
          <p14:tracePt t="10663" x="876300" y="3003550"/>
          <p14:tracePt t="10679" x="876300" y="3009900"/>
          <p14:tracePt t="10696" x="889000" y="3022600"/>
          <p14:tracePt t="10712" x="895350" y="3028950"/>
          <p14:tracePt t="10729" x="908050" y="3041650"/>
          <p14:tracePt t="10746" x="914400" y="3048000"/>
          <p14:tracePt t="10769" x="946150" y="3079750"/>
          <p14:tracePt t="10779" x="990600" y="3117850"/>
          <p14:tracePt t="10795" x="1054100" y="3155950"/>
          <p14:tracePt t="10812" x="1111250" y="3187700"/>
          <p14:tracePt t="10829" x="1174750" y="3232150"/>
          <p14:tracePt t="10846" x="1314450" y="3295650"/>
          <p14:tracePt t="10862" x="1447800" y="3327400"/>
          <p14:tracePt t="10879" x="1555750" y="3352800"/>
          <p14:tracePt t="10896" x="1651000" y="3359150"/>
          <p14:tracePt t="10913" x="1879600" y="3371850"/>
          <p14:tracePt t="10928" x="2025650" y="3371850"/>
          <p14:tracePt t="10945" x="2133600" y="3371850"/>
          <p14:tracePt t="10961" x="2273300" y="3371850"/>
          <p14:tracePt t="10978" x="2400300" y="3371850"/>
          <p14:tracePt t="10994" x="2527300" y="3371850"/>
          <p14:tracePt t="11011" x="2565400" y="3371850"/>
          <p14:tracePt t="11028" x="2597150" y="3371850"/>
          <p14:tracePt t="11045" x="2609850" y="3371850"/>
          <p14:tracePt t="11061" x="2622550" y="3371850"/>
          <p14:tracePt t="11078" x="2628900" y="3371850"/>
          <p14:tracePt t="11095" x="2635250" y="3371850"/>
          <p14:tracePt t="11112" x="2641600" y="3371850"/>
          <p14:tracePt t="11145" x="2641600" y="3365500"/>
          <p14:tracePt t="11168" x="2641600" y="3359150"/>
          <p14:tracePt t="11614" x="2647950" y="3359150"/>
          <p14:tracePt t="11621" x="2679700" y="3378200"/>
          <p14:tracePt t="11631" x="2736850" y="3403600"/>
          <p14:tracePt t="11644" x="2914650" y="3460750"/>
          <p14:tracePt t="11661" x="3105150" y="3505200"/>
          <p14:tracePt t="11677" x="3327400" y="3536950"/>
          <p14:tracePt t="11695" x="3740150" y="3543300"/>
          <p14:tracePt t="11711" x="3975100" y="3543300"/>
          <p14:tracePt t="11727" x="4191000" y="3543300"/>
          <p14:tracePt t="11744" x="4292600" y="3543300"/>
          <p14:tracePt t="11762" x="4349750" y="3543300"/>
          <p14:tracePt t="11777" x="4381500" y="3543300"/>
          <p14:tracePt t="11794" x="4394200" y="3543300"/>
          <p14:tracePt t="11811" x="4406900" y="3543300"/>
          <p14:tracePt t="11827" x="4413250" y="3543300"/>
          <p14:tracePt t="11844" x="4419600" y="3543300"/>
          <p14:tracePt t="11861" x="4425950" y="3543300"/>
          <p14:tracePt t="11877" x="4432300" y="3543300"/>
          <p14:tracePt t="12083" x="4432300" y="3536950"/>
          <p14:tracePt t="12099" x="4432300" y="3530600"/>
          <p14:tracePt t="12120" x="4432300" y="3524250"/>
          <p14:tracePt t="12129" x="4432300" y="3517900"/>
          <p14:tracePt t="12143" x="4432300" y="3511550"/>
          <p14:tracePt t="12613" x="4432300" y="3505200"/>
          <p14:tracePt t="12635" x="4432300" y="3498850"/>
          <p14:tracePt t="12985" x="4432300" y="3492500"/>
          <p14:tracePt t="13208" x="4438650" y="3492500"/>
          <p14:tracePt t="13224" x="4445000" y="3492500"/>
          <p14:tracePt t="13233" x="4451350" y="3498850"/>
          <p14:tracePt t="13242" x="4451350" y="3505200"/>
          <p14:tracePt t="13260" x="4457700" y="3505200"/>
          <p14:tracePt t="13277" x="4464050" y="3505200"/>
          <p14:tracePt t="13292" x="4470400" y="3505200"/>
          <p14:tracePt t="13309" x="4476750" y="3505200"/>
          <p14:tracePt t="13351" x="4470400" y="3505200"/>
          <p14:tracePt t="13358" x="4451350" y="3505200"/>
          <p14:tracePt t="13367" x="4419600" y="3505200"/>
          <p14:tracePt t="13375" x="4305300" y="3505200"/>
          <p14:tracePt t="13392" x="3917950" y="3498850"/>
          <p14:tracePt t="13409" x="3225800" y="3486150"/>
          <p14:tracePt t="13425" x="2978150" y="3486150"/>
          <p14:tracePt t="13442" x="2692400" y="3498850"/>
          <p14:tracePt t="13459" x="2514600" y="3517900"/>
          <p14:tracePt t="13476" x="2419350" y="3524250"/>
          <p14:tracePt t="13492" x="2349500" y="3524250"/>
          <p14:tracePt t="13509" x="2324100" y="3524250"/>
          <p14:tracePt t="13525" x="2317750" y="3524250"/>
          <p14:tracePt t="13542" x="2305050" y="3524250"/>
          <p14:tracePt t="13559" x="2279650" y="3524250"/>
          <p14:tracePt t="13575" x="2254250" y="3524250"/>
          <p14:tracePt t="13592" x="2235200" y="3524250"/>
          <p14:tracePt t="13608" x="2228850" y="3524250"/>
          <p14:tracePt t="13625" x="2209800" y="3524250"/>
          <p14:tracePt t="13641" x="2203450" y="3524250"/>
          <p14:tracePt t="13658" x="2197100" y="3517900"/>
          <p14:tracePt t="13675" x="2171700" y="3511550"/>
          <p14:tracePt t="13692" x="2133600" y="3486150"/>
          <p14:tracePt t="13708" x="2114550" y="3473450"/>
          <p14:tracePt t="13715" x="2108200" y="3467100"/>
          <p14:tracePt t="13725" x="2101850" y="3460750"/>
          <p14:tracePt t="13741" x="2095500" y="3460750"/>
          <p14:tracePt t="13758" x="2082800" y="3454400"/>
          <p14:tracePt t="13775" x="2082800" y="3448050"/>
          <p14:tracePt t="13895" x="2082800" y="3454400"/>
          <p14:tracePt t="13917" x="2082800" y="3460750"/>
          <p14:tracePt t="13932" x="2082800" y="3467100"/>
          <p14:tracePt t="13941" x="2089150" y="3467100"/>
          <p14:tracePt t="13964" x="2095500" y="3467100"/>
          <p14:tracePt t="13978" x="2101850" y="3467100"/>
          <p14:tracePt t="13990" x="2108200" y="3467100"/>
          <p14:tracePt t="14007" x="2114550" y="3467100"/>
          <p14:tracePt t="14024" x="2120900" y="3467100"/>
          <p14:tracePt t="14044" x="2127250" y="3467100"/>
          <p14:tracePt t="14057" x="2133600" y="3467100"/>
          <p14:tracePt t="14074" x="2139950" y="3467100"/>
          <p14:tracePt t="14090" x="2159000" y="3473450"/>
          <p14:tracePt t="14107" x="2178050" y="3479800"/>
          <p14:tracePt t="14125" x="2209800" y="3492500"/>
          <p14:tracePt t="14141" x="2222500" y="3492500"/>
          <p14:tracePt t="14157" x="2241550" y="3505200"/>
          <p14:tracePt t="14192" x="2254250" y="3511550"/>
          <p14:tracePt t="14207" x="2279650" y="3511550"/>
          <p14:tracePt t="14224" x="2317750" y="3524250"/>
          <p14:tracePt t="14241" x="2451100" y="3556000"/>
          <p14:tracePt t="14258" x="2686050" y="3594100"/>
          <p14:tracePt t="14275" x="2819400" y="3606800"/>
          <p14:tracePt t="14291" x="2927350" y="3613150"/>
          <p14:tracePt t="14307" x="3035300" y="3625850"/>
          <p14:tracePt t="14324" x="3098800" y="3638550"/>
          <p14:tracePt t="14343" x="3175000" y="3651250"/>
          <p14:tracePt t="14357" x="3219450" y="3657600"/>
          <p14:tracePt t="14374" x="3270250" y="3663950"/>
          <p14:tracePt t="14390" x="3352800" y="3676650"/>
          <p14:tracePt t="14408" x="3511550" y="3702050"/>
          <p14:tracePt t="14427" x="3594100" y="3708400"/>
          <p14:tracePt t="14440" x="3676650" y="3714750"/>
          <p14:tracePt t="14457" x="3752850" y="3721100"/>
          <p14:tracePt t="14475" x="3892550" y="3721100"/>
          <p14:tracePt t="14490" x="3956050" y="3721100"/>
          <p14:tracePt t="14507" x="4006850" y="3721100"/>
          <p14:tracePt t="14524" x="4025900" y="3721100"/>
          <p14:tracePt t="14541" x="4044950" y="3721100"/>
          <p14:tracePt t="14557" x="4051300" y="3721100"/>
          <p14:tracePt t="14590" x="4064000" y="3721100"/>
          <p14:tracePt t="14649" x="4070350" y="3721100"/>
          <p14:tracePt t="14811" x="4070350" y="3714750"/>
          <p14:tracePt t="14848" x="4070350" y="3708400"/>
          <p14:tracePt t="14871" x="4070350" y="3702050"/>
          <p14:tracePt t="14937" x="4070350" y="3695700"/>
          <p14:tracePt t="14948" x="4070350" y="3689350"/>
          <p14:tracePt t="14983" x="4070350" y="3683000"/>
          <p14:tracePt t="15109" x="4070350" y="3676650"/>
          <p14:tracePt t="15116" x="4070350" y="3670300"/>
          <p14:tracePt t="15139" x="4070350" y="3663950"/>
          <p14:tracePt t="15148" x="4070350" y="3657600"/>
          <p14:tracePt t="15162" x="4057650" y="3644900"/>
          <p14:tracePt t="15172" x="4044950" y="3638550"/>
          <p14:tracePt t="15190" x="4000500" y="3606800"/>
          <p14:tracePt t="15206" x="3949700" y="3587750"/>
          <p14:tracePt t="15222" x="3867150" y="3562350"/>
          <p14:tracePt t="15239" x="3759200" y="3536950"/>
          <p14:tracePt t="15256" x="3619500" y="3511550"/>
          <p14:tracePt t="15272" x="3517900" y="3505200"/>
          <p14:tracePt t="15289" x="3473450" y="3498850"/>
          <p14:tracePt t="15306" x="3435350" y="3498850"/>
          <p14:tracePt t="15324" x="3378200" y="3498850"/>
          <p14:tracePt t="15340" x="3308350" y="3498850"/>
          <p14:tracePt t="15356" x="3219450" y="3505200"/>
          <p14:tracePt t="15373" x="3136900" y="3511550"/>
          <p14:tracePt t="15389" x="3073400" y="3530600"/>
          <p14:tracePt t="15406" x="2997200" y="3536950"/>
          <p14:tracePt t="15422" x="2863850" y="3549650"/>
          <p14:tracePt t="15439" x="2686050" y="3556000"/>
          <p14:tracePt t="15455" x="2527300" y="3556000"/>
          <p14:tracePt t="15473" x="2324100" y="3543300"/>
          <p14:tracePt t="15489" x="2203450" y="3524250"/>
          <p14:tracePt t="15506" x="2101850" y="3492500"/>
          <p14:tracePt t="15522" x="2019300" y="3467100"/>
          <p14:tracePt t="15540" x="1949450" y="3441700"/>
          <p14:tracePt t="15556" x="1898650" y="3429000"/>
          <p14:tracePt t="15575" x="1854200" y="3429000"/>
          <p14:tracePt t="15589" x="1809750" y="3429000"/>
          <p14:tracePt t="15607" x="1765300" y="3429000"/>
          <p14:tracePt t="15623" x="1720850" y="3429000"/>
          <p14:tracePt t="15639" x="1695450" y="3435350"/>
          <p14:tracePt t="15655" x="1676400" y="3448050"/>
          <p14:tracePt t="15672" x="1657350" y="3454400"/>
          <p14:tracePt t="15690" x="1638300" y="3460750"/>
          <p14:tracePt t="15705" x="1625600" y="3467100"/>
          <p14:tracePt t="15713" x="1619250" y="3467100"/>
          <p14:tracePt t="15722" x="1612900" y="3473450"/>
          <p14:tracePt t="15756" x="1606550" y="3486150"/>
          <p14:tracePt t="15772" x="1593850" y="3505200"/>
          <p14:tracePt t="15788" x="1593850" y="3524250"/>
          <p14:tracePt t="15805" x="1593850" y="3549650"/>
          <p14:tracePt t="15822" x="1593850" y="3568700"/>
          <p14:tracePt t="15839" x="1593850" y="3600450"/>
          <p14:tracePt t="15855" x="1593850" y="3619500"/>
          <p14:tracePt t="15872" x="1600200" y="3644900"/>
          <p14:tracePt t="15888" x="1606550" y="3676650"/>
          <p14:tracePt t="15906" x="1619250" y="3714750"/>
          <p14:tracePt t="15921" x="1631950" y="3740150"/>
          <p14:tracePt t="15938" x="1638300" y="3771900"/>
          <p14:tracePt t="15955" x="1651000" y="3790950"/>
          <p14:tracePt t="15973" x="1670050" y="3822700"/>
          <p14:tracePt t="15988" x="1682750" y="3841750"/>
          <p14:tracePt t="16005" x="1695450" y="3860800"/>
          <p14:tracePt t="16021" x="1714500" y="3879850"/>
          <p14:tracePt t="16038" x="1739900" y="3892550"/>
          <p14:tracePt t="16055" x="1771650" y="3917950"/>
          <p14:tracePt t="16071" x="1790700" y="3930650"/>
          <p14:tracePt t="16088" x="1803400" y="3930650"/>
          <p14:tracePt t="16105" x="1822450" y="3937000"/>
          <p14:tracePt t="16122" x="1854200" y="3949700"/>
          <p14:tracePt t="16138" x="1879600" y="3956050"/>
          <p14:tracePt t="16155" x="1924050" y="3962400"/>
          <p14:tracePt t="16171" x="1993900" y="3981450"/>
          <p14:tracePt t="16188" x="2146300" y="3994150"/>
          <p14:tracePt t="16203" x="2260600" y="4013200"/>
          <p14:tracePt t="16220" x="2444750" y="4019550"/>
          <p14:tracePt t="16237" x="2609850" y="4025900"/>
          <p14:tracePt t="16254" x="2762250" y="4025900"/>
          <p14:tracePt t="16270" x="2921000" y="4025900"/>
          <p14:tracePt t="16287" x="2984500" y="4025900"/>
          <p14:tracePt t="16303" x="3035300" y="4032250"/>
          <p14:tracePt t="16320" x="3079750" y="4038600"/>
          <p14:tracePt t="16337" x="3155950" y="4044950"/>
          <p14:tracePt t="16354" x="3219450" y="4051300"/>
          <p14:tracePt t="16370" x="3308350" y="4051300"/>
          <p14:tracePt t="16388" x="3384550" y="4051300"/>
          <p14:tracePt t="16405" x="3467100" y="4057650"/>
          <p14:tracePt t="16421" x="3498850" y="4057650"/>
          <p14:tracePt t="16437" x="3536950" y="4057650"/>
          <p14:tracePt t="16454" x="3581400" y="4057650"/>
          <p14:tracePt t="16472" x="3721100" y="4057650"/>
          <p14:tracePt t="16487" x="3835400" y="4057650"/>
          <p14:tracePt t="16504" x="3930650" y="4057650"/>
          <p14:tracePt t="16520" x="3994150" y="4044950"/>
          <p14:tracePt t="16537" x="4025900" y="4038600"/>
          <p14:tracePt t="16554" x="4044950" y="4038600"/>
          <p14:tracePt t="16570" x="4057650" y="4038600"/>
          <p14:tracePt t="16604" x="4064000" y="4038600"/>
          <p14:tracePt t="16621" x="4070350" y="4038600"/>
          <p14:tracePt t="16638" x="4083050" y="4038600"/>
          <p14:tracePt t="16654" x="4089400" y="4038600"/>
          <p14:tracePt t="16688" x="4102100" y="4038600"/>
          <p14:tracePt t="17136" x="4102100" y="4032250"/>
          <p14:tracePt t="17159" x="4102100" y="4025900"/>
          <p14:tracePt t="17166" x="4102100" y="4019550"/>
          <p14:tracePt t="17210" x="4102100" y="4013200"/>
          <p14:tracePt t="17732" x="4102100" y="4006850"/>
          <p14:tracePt t="17756" x="4102100" y="4000500"/>
          <p14:tracePt t="18343" x="4089400" y="4006850"/>
          <p14:tracePt t="18351" x="4064000" y="4019550"/>
          <p14:tracePt t="18360" x="4006850" y="4044950"/>
          <p14:tracePt t="18368" x="3943350" y="4070350"/>
          <p14:tracePt t="18385" x="3695700" y="4121150"/>
          <p14:tracePt t="18402" x="3346450" y="4197350"/>
          <p14:tracePt t="18418" x="3105150" y="4229100"/>
          <p14:tracePt t="18435" x="2940050" y="4248150"/>
          <p14:tracePt t="18451" x="2832100" y="4254500"/>
          <p14:tracePt t="18468" x="2705100" y="4254500"/>
          <p14:tracePt t="18485" x="2457450" y="4267200"/>
          <p14:tracePt t="18501" x="2343150" y="4267200"/>
          <p14:tracePt t="18518" x="2228850" y="4286250"/>
          <p14:tracePt t="18534" x="2139950" y="4298950"/>
          <p14:tracePt t="18551" x="2051050" y="4311650"/>
          <p14:tracePt t="18568" x="2012950" y="4318000"/>
          <p14:tracePt t="18584" x="1993900" y="4324350"/>
          <p14:tracePt t="18605" x="1968500" y="4337050"/>
          <p14:tracePt t="18618" x="1949450" y="4337050"/>
          <p14:tracePt t="18635" x="1917700" y="4343400"/>
          <p14:tracePt t="18651" x="1898650" y="4356100"/>
          <p14:tracePt t="18668" x="1879600" y="4362450"/>
          <p14:tracePt t="18685" x="1860550" y="4368800"/>
          <p14:tracePt t="18701" x="1854200" y="4375150"/>
          <p14:tracePt t="18708" x="1847850" y="4375150"/>
          <p14:tracePt t="18725" x="1841500" y="4375150"/>
          <p14:tracePt t="19050" x="1841500" y="4368800"/>
          <p14:tracePt t="19065" x="1841500" y="4362450"/>
          <p14:tracePt t="19103" x="1847850" y="4362450"/>
          <p14:tracePt t="19110" x="1854200" y="4362450"/>
          <p14:tracePt t="19125" x="1854200" y="4356100"/>
          <p14:tracePt t="19141" x="1860550" y="4349750"/>
          <p14:tracePt t="19158" x="1866900" y="4349750"/>
          <p14:tracePt t="19177" x="1866900" y="4343400"/>
          <p14:tracePt t="19186" x="1873250" y="4343400"/>
          <p14:tracePt t="19202" x="1879600" y="4343400"/>
          <p14:tracePt t="19217" x="1885950" y="4343400"/>
          <p14:tracePt t="19233" x="1892300" y="4343400"/>
          <p14:tracePt t="19251" x="1943100" y="4343400"/>
          <p14:tracePt t="19267" x="2063750" y="4362450"/>
          <p14:tracePt t="19284" x="2254250" y="4387850"/>
          <p14:tracePt t="19300" x="2622550" y="4387850"/>
          <p14:tracePt t="19316" x="3060700" y="4387850"/>
          <p14:tracePt t="19334" x="3505200" y="4375150"/>
          <p14:tracePt t="19350" x="3657600" y="4375150"/>
          <p14:tracePt t="19366" x="3733800" y="4387850"/>
          <p14:tracePt t="19383" x="3759200" y="4387850"/>
          <p14:tracePt t="19400" x="3810000" y="4394200"/>
          <p14:tracePt t="19416" x="3854450" y="4400550"/>
          <p14:tracePt t="19433" x="3898900" y="4406900"/>
          <p14:tracePt t="19450" x="3937000" y="4413250"/>
          <p14:tracePt t="19466" x="3968750" y="4413250"/>
          <p14:tracePt t="19483" x="3994150" y="4413250"/>
          <p14:tracePt t="19499" x="4006850" y="4413250"/>
          <p14:tracePt t="19533" x="4019550" y="4413250"/>
          <p14:tracePt t="19549" x="4025900" y="4413250"/>
          <p14:tracePt t="19566" x="4032250" y="4419600"/>
          <p14:tracePt t="19583" x="4038600" y="4419600"/>
          <p14:tracePt t="20146" x="4044950" y="4419600"/>
          <p14:tracePt t="20161" x="4044950" y="4425950"/>
          <p14:tracePt t="20617" x="4044950" y="4419600"/>
          <p14:tracePt t="23278" x="4044950" y="4425950"/>
          <p14:tracePt t="23284" x="4044950" y="4432300"/>
          <p14:tracePt t="23295" x="4044950" y="4438650"/>
          <p14:tracePt t="23311" x="4032250" y="4445000"/>
          <p14:tracePt t="23328" x="3994150" y="4476750"/>
          <p14:tracePt t="23345" x="3892550" y="4489450"/>
          <p14:tracePt t="23361" x="3784600" y="4495800"/>
          <p14:tracePt t="23377" x="3657600" y="4508500"/>
          <p14:tracePt t="23395" x="3454400" y="4508500"/>
          <p14:tracePt t="23411" x="3346450" y="4508500"/>
          <p14:tracePt t="23427" x="3251200" y="4508500"/>
          <p14:tracePt t="23444" x="3175000" y="4508500"/>
          <p14:tracePt t="23462" x="3067050" y="4521200"/>
          <p14:tracePt t="23477" x="3003550" y="4533900"/>
          <p14:tracePt t="23494" x="2959100" y="4546600"/>
          <p14:tracePt t="23511" x="2882900" y="4578350"/>
          <p14:tracePt t="23527" x="2781300" y="4641850"/>
          <p14:tracePt t="23544" x="2609850" y="4806950"/>
          <p14:tracePt t="23561" x="2527300" y="4927600"/>
          <p14:tracePt t="23577" x="2476500" y="5016500"/>
          <p14:tracePt t="23594" x="2457450" y="5054600"/>
          <p14:tracePt t="23611" x="2438400" y="5092700"/>
          <p14:tracePt t="23627" x="2432050" y="5111750"/>
          <p14:tracePt t="23660" x="2432050" y="5118100"/>
          <p14:tracePt t="23753" x="2432050" y="5111750"/>
          <p14:tracePt t="23761" x="2432050" y="5105400"/>
          <p14:tracePt t="23784" x="2432050" y="5099050"/>
          <p14:tracePt t="23800" x="2432050" y="5086350"/>
          <p14:tracePt t="23821" x="2432050" y="5080000"/>
          <p14:tracePt t="23830" x="2432050" y="5073650"/>
          <p14:tracePt t="23836" x="2432050" y="5067300"/>
          <p14:tracePt t="23858" x="2432050" y="5060950"/>
          <p14:tracePt t="23872" x="2432050" y="5054600"/>
          <p14:tracePt t="23903" x="2444750" y="5054600"/>
          <p14:tracePt t="23911" x="2476500" y="5054600"/>
          <p14:tracePt t="23919" x="2520950" y="5054600"/>
          <p14:tracePt t="23927" x="2584450" y="5060950"/>
          <p14:tracePt t="23943" x="2800350" y="5099050"/>
          <p14:tracePt t="23961" x="3130550" y="5143500"/>
          <p14:tracePt t="23976" x="3314700" y="5168900"/>
          <p14:tracePt t="23993" x="3467100" y="5187950"/>
          <p14:tracePt t="24009" x="3562350" y="5200650"/>
          <p14:tracePt t="24025" x="3619500" y="5207000"/>
          <p14:tracePt t="24042" x="3663950" y="5219700"/>
          <p14:tracePt t="24059" x="3689350" y="5226050"/>
          <p14:tracePt t="24076" x="3708400" y="5232400"/>
          <p14:tracePt t="24092" x="3727450" y="5232400"/>
          <p14:tracePt t="24110" x="3752850" y="5232400"/>
          <p14:tracePt t="24126" x="3765550" y="5232400"/>
          <p14:tracePt t="24143" x="3778250" y="5232400"/>
          <p14:tracePt t="24193" x="3784600" y="5232400"/>
          <p14:tracePt t="24202" x="3784600" y="5226050"/>
          <p14:tracePt t="24209" x="3790950" y="5226050"/>
          <p14:tracePt t="24438" x="3848100" y="5187950"/>
          <p14:tracePt t="24448" x="3930650" y="5137150"/>
          <p14:tracePt t="24454" x="4006850" y="5073650"/>
          <p14:tracePt t="24463" x="4089400" y="5022850"/>
          <p14:tracePt t="24476" x="4254500" y="4921250"/>
          <p14:tracePt t="24492" x="4381500" y="4851400"/>
          <p14:tracePt t="24509" x="4451350" y="4813300"/>
          <p14:tracePt t="24526" x="4489450" y="4800600"/>
          <p14:tracePt t="24543" x="4514850" y="4794250"/>
          <p14:tracePt t="24559" x="4521200" y="4787900"/>
          <p14:tracePt t="24576" x="4527550" y="4787900"/>
          <p14:tracePt t="24592" x="4533900" y="4787900"/>
          <p14:tracePt t="24609" x="4546600" y="4787900"/>
          <p14:tracePt t="24721" x="4552950" y="4787900"/>
          <p14:tracePt t="24730" x="4565650" y="4781550"/>
          <p14:tracePt t="24743" x="4635500" y="4762500"/>
          <p14:tracePt t="24759" x="4762500" y="4743450"/>
          <p14:tracePt t="24776" x="4895850" y="4730750"/>
          <p14:tracePt t="24792" x="5041900" y="4718050"/>
          <p14:tracePt t="24810" x="5213350" y="4711700"/>
          <p14:tracePt t="24826" x="5391150" y="4711700"/>
          <p14:tracePt t="24842" x="5448300" y="4711700"/>
          <p14:tracePt t="24858" x="5499100" y="4711700"/>
          <p14:tracePt t="24876" x="5518150" y="4711700"/>
          <p14:tracePt t="24893" x="5543550" y="4711700"/>
          <p14:tracePt t="24908" x="5549900" y="4711700"/>
          <p14:tracePt t="24925" x="5556250" y="4711700"/>
          <p14:tracePt t="24942" x="5562600" y="4711700"/>
          <p14:tracePt t="25780" x="5575300" y="4711700"/>
          <p14:tracePt t="25788" x="5594350" y="4711700"/>
          <p14:tracePt t="25796" x="5607050" y="4718050"/>
          <p14:tracePt t="25808" x="5626100" y="4718050"/>
          <p14:tracePt t="25824" x="5676900" y="4730750"/>
          <p14:tracePt t="25841" x="5708650" y="4743450"/>
          <p14:tracePt t="25857" x="5727700" y="4743450"/>
          <p14:tracePt t="25874" x="5740400" y="4749800"/>
          <p14:tracePt t="25891" x="5765800" y="4756150"/>
          <p14:tracePt t="25907" x="5784850" y="4756150"/>
          <p14:tracePt t="25924" x="5791200" y="4756150"/>
          <p14:tracePt t="25940" x="5797550" y="4756150"/>
          <p14:tracePt t="25957" x="5803900" y="4756150"/>
          <p14:tracePt t="25973" x="5810250" y="475615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531" y="908720"/>
            <a:ext cx="7136675" cy="5544616"/>
          </a:xfrm>
        </p:spPr>
        <p:txBody>
          <a:bodyPr>
            <a:normAutofit/>
          </a:bodyPr>
          <a:lstStyle/>
          <a:p>
            <a:r>
              <a:rPr lang="en-AU" sz="2400" dirty="0"/>
              <a:t>Domestication of crops occurred independently at different sites around the world:</a:t>
            </a:r>
          </a:p>
          <a:p>
            <a:pPr lvl="1"/>
            <a:r>
              <a:rPr lang="en-AU" sz="2000" dirty="0"/>
              <a:t>China – rice, millet, soybeans, yams</a:t>
            </a:r>
          </a:p>
          <a:p>
            <a:pPr lvl="1"/>
            <a:r>
              <a:rPr lang="en-AU" sz="2000" dirty="0"/>
              <a:t>Central America – maize (corn), potato, sweet potato, bean, peanut, pumpkin, tomato</a:t>
            </a:r>
          </a:p>
          <a:p>
            <a:pPr lvl="1"/>
            <a:r>
              <a:rPr lang="en-AU" sz="2000" dirty="0"/>
              <a:t>New World; more plants domesticated. Old World – more animals domesticated</a:t>
            </a:r>
          </a:p>
          <a:p>
            <a:r>
              <a:rPr lang="en-AU" sz="2400" dirty="0"/>
              <a:t>11 000 years ago: animals domesticated </a:t>
            </a:r>
          </a:p>
          <a:p>
            <a:pPr lvl="1"/>
            <a:r>
              <a:rPr lang="en-AU" sz="2000" dirty="0"/>
              <a:t>Sheep – south west </a:t>
            </a:r>
            <a:r>
              <a:rPr lang="en-AU" sz="2000" dirty="0" err="1"/>
              <a:t>asia</a:t>
            </a:r>
            <a:endParaRPr lang="en-AU" sz="2000" dirty="0"/>
          </a:p>
          <a:p>
            <a:pPr lvl="1"/>
            <a:r>
              <a:rPr lang="en-AU" sz="2000" dirty="0"/>
              <a:t>Pigs, cattle, goats, and other animals, over a longer period of time</a:t>
            </a:r>
          </a:p>
          <a:p>
            <a:r>
              <a:rPr lang="en-AU" sz="2400" dirty="0"/>
              <a:t>Farming supplemented by fishing and hunting</a:t>
            </a:r>
          </a:p>
          <a:p>
            <a:r>
              <a:rPr lang="en-AU" sz="2400" dirty="0"/>
              <a:t>Surplus grain could be stored</a:t>
            </a:r>
          </a:p>
          <a:p>
            <a:r>
              <a:rPr lang="en-AU" sz="2400" dirty="0"/>
              <a:t>More people could be supported on less land</a:t>
            </a:r>
          </a:p>
          <a:p>
            <a:r>
              <a:rPr lang="en-AU" sz="2400" dirty="0"/>
              <a:t>Settled life allowed development of new technologies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3926" y="183661"/>
            <a:ext cx="11352348" cy="71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 – </a:t>
            </a:r>
            <a:r>
              <a:rPr lang="en-AU" sz="3600" b="1" i="1" dirty="0">
                <a:latin typeface="+mn-lt"/>
              </a:rPr>
              <a:t>Homo sapiens  - </a:t>
            </a:r>
            <a:r>
              <a:rPr lang="en-AU" sz="3600" b="1" dirty="0">
                <a:latin typeface="+mn-lt"/>
              </a:rPr>
              <a:t>Beginning of Agriculture</a:t>
            </a:r>
            <a:endParaRPr lang="en-AU" sz="3600" b="1" i="1" dirty="0">
              <a:latin typeface="+mn-lt"/>
            </a:endParaRPr>
          </a:p>
        </p:txBody>
      </p:sp>
      <p:pic>
        <p:nvPicPr>
          <p:cNvPr id="7" name="Picture 2" descr="Neolithic farmers used manure on crops - BBC 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206" y="1078727"/>
            <a:ext cx="44196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Agricultural Revolution: Start of Unprecedented Increase In Agriculture  - CropForLi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4" y="895305"/>
            <a:ext cx="4729846" cy="266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6" y="3564753"/>
            <a:ext cx="2367999" cy="29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3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40"/>
    </mc:Choice>
    <mc:Fallback xmlns="">
      <p:transition spd="slow" advTm="82640"/>
    </mc:Fallback>
  </mc:AlternateContent>
  <p:extLst>
    <p:ext uri="{3A86A75C-4F4B-4683-9AE1-C65F6400EC91}">
      <p14:laserTraceLst xmlns:p14="http://schemas.microsoft.com/office/powerpoint/2010/main">
        <p14:tracePtLst>
          <p14:tracePt t="1572" x="5962650" y="6026150"/>
          <p14:tracePt t="1579" x="5899150" y="5829300"/>
          <p14:tracePt t="1588" x="5873750" y="5702300"/>
          <p14:tracePt t="1601" x="5803900" y="5187950"/>
          <p14:tracePt t="1617" x="5797550" y="4876800"/>
          <p14:tracePt t="1634" x="5797550" y="4318000"/>
          <p14:tracePt t="1650" x="5772150" y="3937000"/>
          <p14:tracePt t="1667" x="5676900" y="3295650"/>
          <p14:tracePt t="1684" x="5556250" y="2901950"/>
          <p14:tracePt t="1701" x="5448300" y="2654300"/>
          <p14:tracePt t="1717" x="5378450" y="2495550"/>
          <p14:tracePt t="1734" x="5283200" y="2317750"/>
          <p14:tracePt t="1750" x="5219700" y="2241550"/>
          <p14:tracePt t="1767" x="5181600" y="2184400"/>
          <p14:tracePt t="1784" x="5143500" y="2152650"/>
          <p14:tracePt t="1801" x="5118100" y="2127250"/>
          <p14:tracePt t="1817" x="5105400" y="2120900"/>
          <p14:tracePt t="1834" x="5105400" y="2114550"/>
          <p14:tracePt t="1850" x="5092700" y="2114550"/>
          <p14:tracePt t="1884" x="5080000" y="2108200"/>
          <p14:tracePt t="1900" x="5067300" y="2101850"/>
          <p14:tracePt t="1917" x="5041900" y="2095500"/>
          <p14:tracePt t="1934" x="5022850" y="2089150"/>
          <p14:tracePt t="1950" x="4965700" y="2057400"/>
          <p14:tracePt t="1967" x="4889500" y="2012950"/>
          <p14:tracePt t="1983" x="4813300" y="1936750"/>
          <p14:tracePt t="2000" x="4724400" y="1816100"/>
          <p14:tracePt t="2017" x="4660900" y="1600200"/>
          <p14:tracePt t="2033" x="4648200" y="1530350"/>
          <p14:tracePt t="2050" x="4648200" y="1473200"/>
          <p14:tracePt t="2434" x="4641850" y="1479550"/>
          <p14:tracePt t="2441" x="4629150" y="1492250"/>
          <p14:tracePt t="2450" x="4622800" y="1498600"/>
          <p14:tracePt t="2466" x="4603750" y="1517650"/>
          <p14:tracePt t="2483" x="4591050" y="1536700"/>
          <p14:tracePt t="2500" x="4565650" y="1555750"/>
          <p14:tracePt t="2516" x="4533900" y="1574800"/>
          <p14:tracePt t="2533" x="4470400" y="1593850"/>
          <p14:tracePt t="2550" x="4368800" y="1625600"/>
          <p14:tracePt t="2567" x="4254500" y="1651000"/>
          <p14:tracePt t="2583" x="4203700" y="1670050"/>
          <p14:tracePt t="2599" x="4184650" y="1676400"/>
          <p14:tracePt t="2616" x="4159250" y="1682750"/>
          <p14:tracePt t="2634" x="4152900" y="1682750"/>
          <p14:tracePt t="2649" x="4146550" y="1682750"/>
          <p14:tracePt t="2683" x="4133850" y="1682750"/>
          <p14:tracePt t="2732" x="4133850" y="1676400"/>
          <p14:tracePt t="2739" x="4133850" y="1670050"/>
          <p14:tracePt t="2755" x="4133850" y="1663700"/>
          <p14:tracePt t="2775" x="4133850" y="1657350"/>
          <p14:tracePt t="2786" x="4133850" y="1651000"/>
          <p14:tracePt t="2805" x="4133850" y="1644650"/>
          <p14:tracePt t="2821" x="4133850" y="1638300"/>
          <p14:tracePt t="2832" x="4133850" y="1631950"/>
          <p14:tracePt t="2852" x="4133850" y="1625600"/>
          <p14:tracePt t="2866" x="4133850" y="1619250"/>
          <p14:tracePt t="2888" x="4133850" y="1612900"/>
          <p14:tracePt t="2899" x="4133850" y="1606550"/>
          <p14:tracePt t="2918" x="4133850" y="1600200"/>
          <p14:tracePt t="2932" x="4133850" y="1593850"/>
          <p14:tracePt t="2949" x="4133850" y="1587500"/>
          <p14:tracePt t="2966" x="4133850" y="1581150"/>
          <p14:tracePt t="2983" x="4133850" y="1574800"/>
          <p14:tracePt t="2999" x="4140200" y="1568450"/>
          <p14:tracePt t="3015" x="4152900" y="1562100"/>
          <p14:tracePt t="3032" x="4191000" y="1549400"/>
          <p14:tracePt t="3049" x="4260850" y="1549400"/>
          <p14:tracePt t="3065" x="4375150" y="1549400"/>
          <p14:tracePt t="3082" x="4432300" y="1549400"/>
          <p14:tracePt t="3099" x="4483100" y="1549400"/>
          <p14:tracePt t="3115" x="4521200" y="1549400"/>
          <p14:tracePt t="3132" x="4616450" y="1549400"/>
          <p14:tracePt t="3149" x="4673600" y="1549400"/>
          <p14:tracePt t="3166" x="4730750" y="1549400"/>
          <p14:tracePt t="3183" x="4787900" y="1549400"/>
          <p14:tracePt t="3199" x="4806950" y="1549400"/>
          <p14:tracePt t="3215" x="4813300" y="1549400"/>
          <p14:tracePt t="3232" x="4819650" y="1549400"/>
          <p14:tracePt t="3238" x="4826000" y="1549400"/>
          <p14:tracePt t="3252" x="4832350" y="1549400"/>
          <p14:tracePt t="3288" x="4838700" y="1549400"/>
          <p14:tracePt t="4552" x="4832350" y="1549400"/>
          <p14:tracePt t="4560" x="4826000" y="1549400"/>
          <p14:tracePt t="4568" x="4813300" y="1555750"/>
          <p14:tracePt t="4582" x="4800600" y="1562100"/>
          <p14:tracePt t="4597" x="4787900" y="1562100"/>
          <p14:tracePt t="4630" x="4775200" y="1574800"/>
          <p14:tracePt t="4648" x="4737100" y="1593850"/>
          <p14:tracePt t="4664" x="4673600" y="1625600"/>
          <p14:tracePt t="4680" x="4584700" y="1651000"/>
          <p14:tracePt t="4697" x="4470400" y="1695450"/>
          <p14:tracePt t="4715" x="4356100" y="1746250"/>
          <p14:tracePt t="4730" x="4279900" y="1784350"/>
          <p14:tracePt t="4747" x="4191000" y="1822450"/>
          <p14:tracePt t="4763" x="4095750" y="1854200"/>
          <p14:tracePt t="4780" x="4019550" y="1873250"/>
          <p14:tracePt t="4797" x="3937000" y="1885950"/>
          <p14:tracePt t="4813" x="3911600" y="1885950"/>
          <p14:tracePt t="4830" x="3905250" y="1885950"/>
          <p14:tracePt t="4846" x="3892550" y="1885950"/>
          <p14:tracePt t="4863" x="3886200" y="1885950"/>
          <p14:tracePt t="4880" x="3879850" y="1885950"/>
          <p14:tracePt t="4896" x="3873500" y="1885950"/>
          <p14:tracePt t="4913" x="3867150" y="1885950"/>
          <p14:tracePt t="5437" x="3848100" y="1885950"/>
          <p14:tracePt t="5445" x="3816350" y="1892300"/>
          <p14:tracePt t="5453" x="3778250" y="1898650"/>
          <p14:tracePt t="5462" x="3752850" y="1911350"/>
          <p14:tracePt t="5480" x="3657600" y="1943100"/>
          <p14:tracePt t="5496" x="3568700" y="1962150"/>
          <p14:tracePt t="5512" x="3403600" y="2006600"/>
          <p14:tracePt t="5529" x="3251200" y="2051050"/>
          <p14:tracePt t="5545" x="3143250" y="2082800"/>
          <p14:tracePt t="5562" x="2921000" y="2127250"/>
          <p14:tracePt t="5578" x="2743200" y="2171700"/>
          <p14:tracePt t="5595" x="2603500" y="2197100"/>
          <p14:tracePt t="5612" x="2457450" y="2222500"/>
          <p14:tracePt t="5629" x="2254250" y="2241550"/>
          <p14:tracePt t="5645" x="2197100" y="2241550"/>
          <p14:tracePt t="5662" x="2152650" y="2241550"/>
          <p14:tracePt t="5678" x="2127250" y="2241550"/>
          <p14:tracePt t="5696" x="2089150" y="2241550"/>
          <p14:tracePt t="5711" x="2070100" y="2241550"/>
          <p14:tracePt t="5728" x="2044700" y="2241550"/>
          <p14:tracePt t="5745" x="2038350" y="2241550"/>
          <p14:tracePt t="5762" x="2032000" y="2241550"/>
          <p14:tracePt t="5778" x="2019300" y="2241550"/>
          <p14:tracePt t="5795" x="2012950" y="2241550"/>
          <p14:tracePt t="5831" x="2006600" y="2241550"/>
          <p14:tracePt t="5852" x="2000250" y="2235200"/>
          <p14:tracePt t="6180" x="2006600" y="2228850"/>
          <p14:tracePt t="6187" x="2006600" y="2222500"/>
          <p14:tracePt t="6196" x="2025650" y="2222500"/>
          <p14:tracePt t="6211" x="2063750" y="2209800"/>
          <p14:tracePt t="6228" x="2139950" y="2209800"/>
          <p14:tracePt t="6244" x="2216150" y="2209800"/>
          <p14:tracePt t="6250" x="2247900" y="2209800"/>
          <p14:tracePt t="6261" x="2292350" y="2209800"/>
          <p14:tracePt t="6278" x="2317750" y="2209800"/>
          <p14:tracePt t="6294" x="2330450" y="2209800"/>
          <p14:tracePt t="6311" x="2343150" y="2209800"/>
          <p14:tracePt t="6328" x="2349500" y="2209800"/>
          <p14:tracePt t="6344" x="2355850" y="2209800"/>
          <p14:tracePt t="6361" x="2362200" y="2209800"/>
          <p14:tracePt t="6377" x="2368550" y="2209800"/>
          <p14:tracePt t="6411" x="2374900" y="2209800"/>
          <p14:tracePt t="6485" x="2374900" y="2197100"/>
          <p14:tracePt t="6492" x="2374900" y="2190750"/>
          <p14:tracePt t="6501" x="2374900" y="2184400"/>
          <p14:tracePt t="6511" x="2374900" y="2178050"/>
          <p14:tracePt t="6527" x="2374900" y="2171700"/>
          <p14:tracePt t="6544" x="2374900" y="2159000"/>
          <p14:tracePt t="6819" x="2387600" y="2159000"/>
          <p14:tracePt t="6827" x="2406650" y="2171700"/>
          <p14:tracePt t="6835" x="2432050" y="2184400"/>
          <p14:tracePt t="6844" x="2451100" y="2190750"/>
          <p14:tracePt t="6860" x="2476500" y="2209800"/>
          <p14:tracePt t="6878" x="2489200" y="2216150"/>
          <p14:tracePt t="6893" x="2495550" y="2222500"/>
          <p14:tracePt t="6910" x="2501900" y="2228850"/>
          <p14:tracePt t="6927" x="2508250" y="2228850"/>
          <p14:tracePt t="7214" x="2565400" y="2235200"/>
          <p14:tracePt t="7221" x="2635250" y="2247900"/>
          <p14:tracePt t="7235" x="2755900" y="2266950"/>
          <p14:tracePt t="7250" x="2876550" y="2292350"/>
          <p14:tracePt t="7260" x="2927350" y="2298700"/>
          <p14:tracePt t="7276" x="3016250" y="2311400"/>
          <p14:tracePt t="7294" x="3092450" y="2324100"/>
          <p14:tracePt t="7310" x="3124200" y="2324100"/>
          <p14:tracePt t="7326" x="3149600" y="2324100"/>
          <p14:tracePt t="7343" x="3162300" y="2324100"/>
          <p14:tracePt t="7361" x="3206750" y="2324100"/>
          <p14:tracePt t="7376" x="3219450" y="2324100"/>
          <p14:tracePt t="7392" x="3232150" y="2324100"/>
          <p14:tracePt t="7409" x="3244850" y="2324100"/>
          <p14:tracePt t="7426" x="3257550" y="2324100"/>
          <p14:tracePt t="7442" x="3276600" y="2324100"/>
          <p14:tracePt t="7459" x="3289300" y="2324100"/>
          <p14:tracePt t="7476" x="3295650" y="2324100"/>
          <p14:tracePt t="7492" x="3302000" y="2324100"/>
          <p14:tracePt t="7509" x="3327400" y="2324100"/>
          <p14:tracePt t="7525" x="3365500" y="2311400"/>
          <p14:tracePt t="7542" x="3397250" y="2311400"/>
          <p14:tracePt t="7559" x="3429000" y="2305050"/>
          <p14:tracePt t="7577" x="3460750" y="2298700"/>
          <p14:tracePt t="7592" x="3467100" y="2298700"/>
          <p14:tracePt t="7609" x="3486150" y="2298700"/>
          <p14:tracePt t="7626" x="3498850" y="2298700"/>
          <p14:tracePt t="7644" x="3517900" y="2298700"/>
          <p14:tracePt t="7659" x="3536950" y="2298700"/>
          <p14:tracePt t="7676" x="3556000" y="2298700"/>
          <p14:tracePt t="7692" x="3562350" y="2298700"/>
          <p14:tracePt t="7710" x="3581400" y="2298700"/>
          <p14:tracePt t="7742" x="3594100" y="2298700"/>
          <p14:tracePt t="7808" x="3587750" y="2292350"/>
          <p14:tracePt t="8052" x="3632200" y="2286000"/>
          <p14:tracePt t="8064" x="3721100" y="2279650"/>
          <p14:tracePt t="8075" x="3930650" y="2260600"/>
          <p14:tracePt t="8092" x="4025900" y="2254250"/>
          <p14:tracePt t="8108" x="4330700" y="2222500"/>
          <p14:tracePt t="8126" x="4616450" y="2190750"/>
          <p14:tracePt t="8142" x="4749800" y="2159000"/>
          <p14:tracePt t="8158" x="4870450" y="2139950"/>
          <p14:tracePt t="8175" x="4946650" y="2127250"/>
          <p14:tracePt t="8193" x="5010150" y="2127250"/>
          <p14:tracePt t="8209" x="5029200" y="2127250"/>
          <p14:tracePt t="8242" x="5041900" y="2127250"/>
          <p14:tracePt t="8258" x="5048250" y="2127250"/>
          <p14:tracePt t="8292" x="5054600" y="2127250"/>
          <p14:tracePt t="8350" x="5060950" y="2127250"/>
          <p14:tracePt t="8358" x="5067300" y="2127250"/>
          <p14:tracePt t="8368" x="5080000" y="2127250"/>
          <p14:tracePt t="8377" x="5092700" y="2127250"/>
          <p14:tracePt t="8391" x="5111750" y="2133600"/>
          <p14:tracePt t="8409" x="5130800" y="2133600"/>
          <p14:tracePt t="8425" x="5137150" y="2133600"/>
          <p14:tracePt t="8441" x="5143500" y="2133600"/>
          <p14:tracePt t="8458" x="5149850" y="2133600"/>
          <p14:tracePt t="8475" x="5156200" y="2133600"/>
          <p14:tracePt t="8508" x="5162550" y="2133600"/>
          <p14:tracePt t="8595" x="5168900" y="2139950"/>
          <p14:tracePt t="8647" x="5168900" y="2146300"/>
          <p14:tracePt t="9807" x="5168900" y="2152650"/>
          <p14:tracePt t="9836" x="5168900" y="2159000"/>
          <p14:tracePt t="9844" x="5168900" y="2165350"/>
          <p14:tracePt t="9866" x="5162550" y="2171700"/>
          <p14:tracePt t="9875" x="5156200" y="2190750"/>
          <p14:tracePt t="9889" x="5149850" y="2228850"/>
          <p14:tracePt t="9906" x="5143500" y="2286000"/>
          <p14:tracePt t="9922" x="5130800" y="2330450"/>
          <p14:tracePt t="9940" x="5130800" y="2387600"/>
          <p14:tracePt t="9956" x="5130800" y="2406650"/>
          <p14:tracePt t="9972" x="5130800" y="2425700"/>
          <p14:tracePt t="9989" x="5130800" y="2438400"/>
          <p14:tracePt t="10006" x="5124450" y="2463800"/>
          <p14:tracePt t="10022" x="5118100" y="2482850"/>
          <p14:tracePt t="10039" x="5111750" y="2501900"/>
          <p14:tracePt t="10056" x="5099050" y="2527300"/>
          <p14:tracePt t="10073" x="5092700" y="2552700"/>
          <p14:tracePt t="10089" x="5086350" y="2565400"/>
          <p14:tracePt t="10106" x="5080000" y="2571750"/>
          <p14:tracePt t="10122" x="5073650" y="2578100"/>
          <p14:tracePt t="10139" x="5060950" y="2584450"/>
          <p14:tracePt t="10156" x="4857750" y="2616200"/>
          <p14:tracePt t="10172" x="4597400" y="2622550"/>
          <p14:tracePt t="10189" x="4311650" y="2622550"/>
          <p14:tracePt t="10207" x="3956050" y="2635250"/>
          <p14:tracePt t="10222" x="3714750" y="2641600"/>
          <p14:tracePt t="10239" x="3556000" y="2641600"/>
          <p14:tracePt t="10247" x="3454400" y="2641600"/>
          <p14:tracePt t="10256" x="3340100" y="2641600"/>
          <p14:tracePt t="10272" x="3149600" y="2654300"/>
          <p14:tracePt t="10290" x="2933700" y="2654300"/>
          <p14:tracePt t="10305" x="2806700" y="2660650"/>
          <p14:tracePt t="10321" x="2679700" y="2673350"/>
          <p14:tracePt t="10338" x="2571750" y="2686050"/>
          <p14:tracePt t="10355" x="2374900" y="2724150"/>
          <p14:tracePt t="10371" x="2203450" y="2768600"/>
          <p14:tracePt t="10388" x="2070100" y="2794000"/>
          <p14:tracePt t="10405" x="1993900" y="2806700"/>
          <p14:tracePt t="10421" x="1924050" y="2819400"/>
          <p14:tracePt t="10438" x="1898650" y="2819400"/>
          <p14:tracePt t="10455" x="1879600" y="2813050"/>
          <p14:tracePt t="10471" x="1860550" y="2806700"/>
          <p14:tracePt t="10488" x="1854200" y="2794000"/>
          <p14:tracePt t="10504" x="1847850" y="2794000"/>
          <p14:tracePt t="10521" x="1847850" y="2787650"/>
          <p14:tracePt t="10537" x="1847850" y="2774950"/>
          <p14:tracePt t="10571" x="1847850" y="2762250"/>
          <p14:tracePt t="10605" x="1847850" y="2755900"/>
          <p14:tracePt t="10622" x="1847850" y="2749550"/>
          <p14:tracePt t="10638" x="1847850" y="2743200"/>
          <p14:tracePt t="10655" x="1847850" y="2736850"/>
          <p14:tracePt t="10671" x="1854200" y="2736850"/>
          <p14:tracePt t="10699" x="1860550" y="2736850"/>
          <p14:tracePt t="10708" x="1866900" y="2736850"/>
          <p14:tracePt t="10721" x="1873250" y="2736850"/>
          <p14:tracePt t="10738" x="1879600" y="2736850"/>
          <p14:tracePt t="10755" x="1905000" y="2736850"/>
          <p14:tracePt t="10772" x="2012950" y="2743200"/>
          <p14:tracePt t="10788" x="2152650" y="2762250"/>
          <p14:tracePt t="10805" x="2292350" y="2768600"/>
          <p14:tracePt t="10822" x="2482850" y="2787650"/>
          <p14:tracePt t="10839" x="2717800" y="2800350"/>
          <p14:tracePt t="10855" x="2806700" y="2813050"/>
          <p14:tracePt t="10871" x="2901950" y="2819400"/>
          <p14:tracePt t="10888" x="3003550" y="2832100"/>
          <p14:tracePt t="10906" x="3181350" y="2832100"/>
          <p14:tracePt t="10921" x="3276600" y="2832100"/>
          <p14:tracePt t="10938" x="3346450" y="2832100"/>
          <p14:tracePt t="10955" x="3409950" y="2832100"/>
          <p14:tracePt t="10971" x="3460750" y="2825750"/>
          <p14:tracePt t="10988" x="3549650" y="2813050"/>
          <p14:tracePt t="11004" x="3606800" y="2806700"/>
          <p14:tracePt t="11021" x="3651250" y="2800350"/>
          <p14:tracePt t="11038" x="3676650" y="2787650"/>
          <p14:tracePt t="11055" x="3733800" y="2781300"/>
          <p14:tracePt t="11071" x="3784600" y="2774950"/>
          <p14:tracePt t="11087" x="3829050" y="2768600"/>
          <p14:tracePt t="11105" x="3873500" y="2755900"/>
          <p14:tracePt t="11121" x="3930650" y="2743200"/>
          <p14:tracePt t="11138" x="3962400" y="2736850"/>
          <p14:tracePt t="11154" x="3987800" y="2730500"/>
          <p14:tracePt t="11171" x="4019550" y="2717800"/>
          <p14:tracePt t="11188" x="4038600" y="2717800"/>
          <p14:tracePt t="11204" x="4051300" y="2717800"/>
          <p14:tracePt t="11221" x="4057650" y="2717800"/>
          <p14:tracePt t="11238" x="4064000" y="2717800"/>
          <p14:tracePt t="11243" x="4070350" y="2717800"/>
          <p14:tracePt t="11315" x="4070350" y="2711450"/>
          <p14:tracePt t="11331" x="4070350" y="2705100"/>
          <p14:tracePt t="11338" x="4064000" y="2698750"/>
          <p14:tracePt t="11754" x="4064000" y="2692400"/>
          <p14:tracePt t="11761" x="4070350" y="2692400"/>
          <p14:tracePt t="11777" x="4076700" y="2686050"/>
          <p14:tracePt t="11786" x="4089400" y="2679700"/>
          <p14:tracePt t="11803" x="4133850" y="2679700"/>
          <p14:tracePt t="11820" x="4184650" y="2673350"/>
          <p14:tracePt t="11837" x="4203700" y="2673350"/>
          <p14:tracePt t="11853" x="4216400" y="2673350"/>
          <p14:tracePt t="11871" x="4229100" y="2673350"/>
          <p14:tracePt t="11887" x="4235450" y="2673350"/>
          <p14:tracePt t="11903" x="4241800" y="2673350"/>
          <p14:tracePt t="11920" x="4248150" y="2673350"/>
          <p14:tracePt t="12400" x="4248150" y="2660650"/>
          <p14:tracePt t="12408" x="4248150" y="2641600"/>
          <p14:tracePt t="12419" x="4248150" y="2622550"/>
          <p14:tracePt t="12437" x="4241800" y="2559050"/>
          <p14:tracePt t="12452" x="4235450" y="2533650"/>
          <p14:tracePt t="12469" x="4229100" y="2514600"/>
          <p14:tracePt t="12486" x="4222750" y="2495550"/>
          <p14:tracePt t="12502" x="4216400" y="2489200"/>
          <p14:tracePt t="12519" x="4216400" y="2482850"/>
          <p14:tracePt t="12536" x="4216400" y="2470150"/>
          <p14:tracePt t="12653" x="4216400" y="2476500"/>
          <p14:tracePt t="12660" x="4216400" y="2482850"/>
          <p14:tracePt t="12669" x="4216400" y="2489200"/>
          <p14:tracePt t="12686" x="4216400" y="2501900"/>
          <p14:tracePt t="12702" x="4216400" y="2514600"/>
          <p14:tracePt t="12719" x="4216400" y="2527300"/>
          <p14:tracePt t="12735" x="4216400" y="2546350"/>
          <p14:tracePt t="12752" x="4216400" y="2559050"/>
          <p14:tracePt t="12768" x="4216400" y="2565400"/>
          <p14:tracePt t="12787" x="4216400" y="2584450"/>
          <p14:tracePt t="12802" x="4216400" y="2590800"/>
          <p14:tracePt t="12818" x="4216400" y="2597150"/>
          <p14:tracePt t="12835" x="4216400" y="2603500"/>
          <p14:tracePt t="12942" x="4229100" y="2609850"/>
          <p14:tracePt t="12950" x="4235450" y="2616200"/>
          <p14:tracePt t="12959" x="4254500" y="2622550"/>
          <p14:tracePt t="12968" x="4286250" y="2628900"/>
          <p14:tracePt t="12986" x="4502150" y="2667000"/>
          <p14:tracePt t="13002" x="4673600" y="2692400"/>
          <p14:tracePt t="13018" x="4806950" y="2711450"/>
          <p14:tracePt t="13035" x="4914900" y="2724150"/>
          <p14:tracePt t="13051" x="4991100" y="2730500"/>
          <p14:tracePt t="13069" x="5054600" y="2736850"/>
          <p14:tracePt t="13085" x="5080000" y="2736850"/>
          <p14:tracePt t="13101" x="5099050" y="2736850"/>
          <p14:tracePt t="13118" x="5105400" y="2736850"/>
          <p14:tracePt t="13136" x="5118100" y="2736850"/>
          <p14:tracePt t="13168" x="5124450" y="2736850"/>
          <p14:tracePt t="13185" x="5130800" y="2736850"/>
          <p14:tracePt t="13923" x="5162550" y="2736850"/>
          <p14:tracePt t="13932" x="5232400" y="2736850"/>
          <p14:tracePt t="13941" x="5295900" y="2730500"/>
          <p14:tracePt t="13950" x="5391150" y="2717800"/>
          <p14:tracePt t="13968" x="5746750" y="2673350"/>
          <p14:tracePt t="13984" x="5956300" y="2641600"/>
          <p14:tracePt t="14000" x="6153150" y="2609850"/>
          <p14:tracePt t="14016" x="6261100" y="2603500"/>
          <p14:tracePt t="14033" x="6318250" y="2597150"/>
          <p14:tracePt t="14049" x="6356350" y="2597150"/>
          <p14:tracePt t="14066" x="6369050" y="2597150"/>
          <p14:tracePt t="14082" x="6375400" y="2597150"/>
          <p14:tracePt t="14099" x="6381750" y="2597150"/>
          <p14:tracePt t="14116" x="6388100" y="2597150"/>
          <p14:tracePt t="14153" x="6394450" y="2597150"/>
          <p14:tracePt t="14273" x="6400800" y="2597150"/>
          <p14:tracePt t="14281" x="6407150" y="2597150"/>
          <p14:tracePt t="14290" x="6426200" y="2609850"/>
          <p14:tracePt t="14299" x="6451600" y="2616200"/>
          <p14:tracePt t="14317" x="6623050" y="2654300"/>
          <p14:tracePt t="14333" x="6737350" y="2686050"/>
          <p14:tracePt t="14349" x="6819900" y="2705100"/>
          <p14:tracePt t="14366" x="6908800" y="2724150"/>
          <p14:tracePt t="14384" x="7073900" y="2755900"/>
          <p14:tracePt t="14399" x="7200900" y="2768600"/>
          <p14:tracePt t="14416" x="7289800" y="2794000"/>
          <p14:tracePt t="14433" x="7359650" y="2800350"/>
          <p14:tracePt t="14450" x="7416800" y="2813050"/>
          <p14:tracePt t="14466" x="7435850" y="2819400"/>
          <p14:tracePt t="14483" x="7461250" y="2819400"/>
          <p14:tracePt t="14499" x="7467600" y="2819400"/>
          <p14:tracePt t="14517" x="7480300" y="2819400"/>
          <p14:tracePt t="14533" x="7486650" y="2819400"/>
          <p14:tracePt t="14549" x="7493000" y="2819400"/>
          <p14:tracePt t="14566" x="7499350" y="2819400"/>
          <p14:tracePt t="14583" x="7505700" y="2819400"/>
          <p14:tracePt t="14599" x="7543800" y="2794000"/>
          <p14:tracePt t="14616" x="7581900" y="2781300"/>
          <p14:tracePt t="14633" x="7613650" y="2768600"/>
          <p14:tracePt t="14649" x="7651750" y="2749550"/>
          <p14:tracePt t="14667" x="7677150" y="2743200"/>
          <p14:tracePt t="14682" x="7702550" y="2743200"/>
          <p14:tracePt t="14699" x="7715250" y="2743200"/>
          <p14:tracePt t="14716" x="7727950" y="2743200"/>
          <p14:tracePt t="14734" x="7759700" y="2743200"/>
          <p14:tracePt t="14749" x="7778750" y="2743200"/>
          <p14:tracePt t="14766" x="7797800" y="2743200"/>
          <p14:tracePt t="14782" x="7816850" y="2743200"/>
          <p14:tracePt t="14799" x="7829550" y="2743200"/>
          <p14:tracePt t="14815" x="7835900" y="2743200"/>
          <p14:tracePt t="14832" x="7842250" y="2743200"/>
          <p14:tracePt t="14849" x="7848600" y="2743200"/>
          <p14:tracePt t="14867" x="7848600" y="2749550"/>
          <p14:tracePt t="14882" x="7848600" y="2755900"/>
          <p14:tracePt t="14899" x="7842250" y="2762250"/>
          <p14:tracePt t="14916" x="7632700" y="2762250"/>
          <p14:tracePt t="14932" x="7099300" y="2711450"/>
          <p14:tracePt t="14949" x="5962650" y="2622550"/>
          <p14:tracePt t="14966" x="5314950" y="2609850"/>
          <p14:tracePt t="14982" x="4603750" y="2590800"/>
          <p14:tracePt t="14998" x="4121150" y="2603500"/>
          <p14:tracePt t="15016" x="3390900" y="2654300"/>
          <p14:tracePt t="15032" x="2908300" y="2673350"/>
          <p14:tracePt t="15048" x="2673350" y="2692400"/>
          <p14:tracePt t="15066" x="2425700" y="2711450"/>
          <p14:tracePt t="15082" x="2247900" y="2730500"/>
          <p14:tracePt t="15099" x="2165350" y="2736850"/>
          <p14:tracePt t="15115" x="2057400" y="2743200"/>
          <p14:tracePt t="15132" x="1892300" y="2762250"/>
          <p14:tracePt t="15149" x="1663700" y="2800350"/>
          <p14:tracePt t="15165" x="1524000" y="2825750"/>
          <p14:tracePt t="15182" x="1409700" y="2844800"/>
          <p14:tracePt t="15199" x="1346200" y="2857500"/>
          <p14:tracePt t="15216" x="1270000" y="2870200"/>
          <p14:tracePt t="15232" x="1225550" y="2876550"/>
          <p14:tracePt t="15239" x="1200150" y="2882900"/>
          <p14:tracePt t="15248" x="1162050" y="2895600"/>
          <p14:tracePt t="15265" x="1104900" y="2901950"/>
          <p14:tracePt t="15282" x="1073150" y="2908300"/>
          <p14:tracePt t="15298" x="1047750" y="2908300"/>
          <p14:tracePt t="15316" x="1041400" y="2908300"/>
          <p14:tracePt t="15331" x="1035050" y="2908300"/>
          <p14:tracePt t="15368" x="1041400" y="2908300"/>
          <p14:tracePt t="15381" x="1054100" y="2908300"/>
          <p14:tracePt t="15398" x="1073150" y="2914650"/>
          <p14:tracePt t="15415" x="1085850" y="2921000"/>
          <p14:tracePt t="15432" x="1104900" y="2933700"/>
          <p14:tracePt t="15448" x="1117600" y="2933700"/>
          <p14:tracePt t="15464" x="1130300" y="2946400"/>
          <p14:tracePt t="15481" x="1168400" y="2952750"/>
          <p14:tracePt t="15498" x="1301750" y="2965450"/>
          <p14:tracePt t="15515" x="1435100" y="2965450"/>
          <p14:tracePt t="15531" x="1619250" y="2965450"/>
          <p14:tracePt t="15548" x="1809750" y="2946400"/>
          <p14:tracePt t="15565" x="1981200" y="2933700"/>
          <p14:tracePt t="15581" x="2038350" y="2927350"/>
          <p14:tracePt t="15598" x="2076450" y="2927350"/>
          <p14:tracePt t="15614" x="2101850" y="2927350"/>
          <p14:tracePt t="15631" x="2127250" y="2927350"/>
          <p14:tracePt t="15647" x="2139950" y="2927350"/>
          <p14:tracePt t="15664" x="2146300" y="2927350"/>
          <p14:tracePt t="15680" x="2152650" y="2927350"/>
          <p14:tracePt t="15697" x="2159000" y="2927350"/>
          <p14:tracePt t="15714" x="2165350" y="2927350"/>
          <p14:tracePt t="15731" x="2178050" y="2927350"/>
          <p14:tracePt t="15747" x="2216150" y="2933700"/>
          <p14:tracePt t="15765" x="2266950" y="2952750"/>
          <p14:tracePt t="15781" x="2330450" y="2978150"/>
          <p14:tracePt t="15798" x="2368550" y="2984500"/>
          <p14:tracePt t="15814" x="2400300" y="2997200"/>
          <p14:tracePt t="15831" x="2444750" y="3003550"/>
          <p14:tracePt t="15848" x="2495550" y="3009900"/>
          <p14:tracePt t="15864" x="2527300" y="3016250"/>
          <p14:tracePt t="15881" x="2546350" y="3016250"/>
          <p14:tracePt t="15897" x="2565400" y="3016250"/>
          <p14:tracePt t="15914" x="2571750" y="3016250"/>
          <p14:tracePt t="15931" x="2578100" y="3016250"/>
          <p14:tracePt t="15947" x="2584450" y="3016250"/>
          <p14:tracePt t="15982" x="2590800" y="3009900"/>
          <p14:tracePt t="16014" x="2597150" y="2997200"/>
          <p14:tracePt t="16031" x="2597150" y="2990850"/>
          <p14:tracePt t="16048" x="2622550" y="2971800"/>
          <p14:tracePt t="16064" x="2654300" y="2940050"/>
          <p14:tracePt t="16080" x="2686050" y="2921000"/>
          <p14:tracePt t="16097" x="2730500" y="2895600"/>
          <p14:tracePt t="16115" x="2806700" y="2863850"/>
          <p14:tracePt t="16130" x="2838450" y="2857500"/>
          <p14:tracePt t="16147" x="2870200" y="2851150"/>
          <p14:tracePt t="16163" x="2882900" y="2851150"/>
          <p14:tracePt t="16182" x="2889250" y="2851150"/>
          <p14:tracePt t="16197" x="2895600" y="2851150"/>
          <p14:tracePt t="16213" x="2901950" y="2851150"/>
          <p14:tracePt t="16230" x="2908300" y="2851150"/>
          <p14:tracePt t="16614" x="2908300" y="2863850"/>
          <p14:tracePt t="16622" x="2908300" y="2876550"/>
          <p14:tracePt t="16629" x="2901950" y="2889250"/>
          <p14:tracePt t="16646" x="2895600" y="2908300"/>
          <p14:tracePt t="16663" x="2882900" y="2914650"/>
          <p14:tracePt t="16681" x="2882900" y="2927350"/>
          <p14:tracePt t="16696" x="2882900" y="2933700"/>
          <p14:tracePt t="17022" x="2882900" y="2927350"/>
          <p14:tracePt t="17031" x="2882900" y="2921000"/>
          <p14:tracePt t="17052" x="2882900" y="2914650"/>
          <p14:tracePt t="17180" x="2882900" y="2908300"/>
          <p14:tracePt t="17202" x="2882900" y="2901950"/>
          <p14:tracePt t="17232" x="2882900" y="2895600"/>
          <p14:tracePt t="17246" x="2882900" y="2889250"/>
          <p14:tracePt t="17269" x="2882900" y="2882900"/>
          <p14:tracePt t="17276" x="2882900" y="2876550"/>
          <p14:tracePt t="17287" x="2882900" y="2870200"/>
          <p14:tracePt t="17298" x="2882900" y="2857500"/>
          <p14:tracePt t="17312" x="2882900" y="2844800"/>
          <p14:tracePt t="17329" x="2882900" y="2832100"/>
          <p14:tracePt t="17346" x="2882900" y="2813050"/>
          <p14:tracePt t="17361" x="2882900" y="2781300"/>
          <p14:tracePt t="17378" x="2882900" y="2743200"/>
          <p14:tracePt t="17395" x="2882900" y="2724150"/>
          <p14:tracePt t="17411" x="2882900" y="2698750"/>
          <p14:tracePt t="17428" x="2882900" y="2686050"/>
          <p14:tracePt t="17445" x="2882900" y="2673350"/>
          <p14:tracePt t="17461" x="2882900" y="2667000"/>
          <p14:tracePt t="17478" x="2882900" y="2660650"/>
          <p14:tracePt t="17495" x="2882900" y="2654300"/>
          <p14:tracePt t="18093" x="2882900" y="2660650"/>
          <p14:tracePt t="18108" x="2882900" y="2667000"/>
          <p14:tracePt t="18122" x="2882900" y="2679700"/>
          <p14:tracePt t="18130" x="2882900" y="2686050"/>
          <p14:tracePt t="18150" x="2882900" y="2692400"/>
          <p14:tracePt t="18160" x="2882900" y="2698750"/>
          <p14:tracePt t="18177" x="2882900" y="2705100"/>
          <p14:tracePt t="18193" x="2882900" y="2711450"/>
          <p14:tracePt t="18210" x="2882900" y="2717800"/>
          <p14:tracePt t="18227" x="2882900" y="2724150"/>
          <p14:tracePt t="18243" x="2882900" y="2730500"/>
          <p14:tracePt t="18947" x="2882900" y="2736850"/>
          <p14:tracePt t="18970" x="2882900" y="2743200"/>
          <p14:tracePt t="18984" x="2882900" y="2749550"/>
          <p14:tracePt t="19027" x="2882900" y="2755900"/>
          <p14:tracePt t="19056" x="2882900" y="2762250"/>
          <p14:tracePt t="19125" x="2889250" y="2762250"/>
          <p14:tracePt t="19133" x="2895600" y="2762250"/>
          <p14:tracePt t="19184" x="2901950" y="2762250"/>
          <p14:tracePt t="19207" x="2901950" y="2768600"/>
          <p14:tracePt t="19221" x="2908300" y="2768600"/>
          <p14:tracePt t="19244" x="2914650" y="2768600"/>
          <p14:tracePt t="19253" x="2921000" y="2768600"/>
          <p14:tracePt t="19273" x="2927350" y="2768600"/>
          <p14:tracePt t="19289" x="2927350" y="2774950"/>
          <p14:tracePt t="19298" x="2933700" y="2781300"/>
          <p14:tracePt t="19310" x="2940050" y="2781300"/>
          <p14:tracePt t="19334" x="2946400" y="2781300"/>
          <p14:tracePt t="19349" x="2952750" y="2781300"/>
          <p14:tracePt t="19365" x="2952750" y="2787650"/>
          <p14:tracePt t="19415" x="2959100" y="2794000"/>
          <p14:tracePt t="19527" x="2959100" y="2800350"/>
          <p14:tracePt t="19535" x="2959100" y="2806700"/>
          <p14:tracePt t="19571" x="2965450" y="2813050"/>
          <p14:tracePt t="19705" x="2965450" y="2819400"/>
          <p14:tracePt t="19765" x="2965450" y="2825750"/>
          <p14:tracePt t="19810" x="2965450" y="2832100"/>
          <p14:tracePt t="19817" x="2965450" y="2844800"/>
          <p14:tracePt t="19825" x="2959100" y="2857500"/>
          <p14:tracePt t="19841" x="2959100" y="2876550"/>
          <p14:tracePt t="19858" x="2952750" y="2895600"/>
          <p14:tracePt t="19875" x="2946400" y="2933700"/>
          <p14:tracePt t="19892" x="2946400" y="2959100"/>
          <p14:tracePt t="19908" x="2946400" y="2984500"/>
          <p14:tracePt t="19925" x="2946400" y="3003550"/>
          <p14:tracePt t="19942" x="2946400" y="3035300"/>
          <p14:tracePt t="19958" x="2946400" y="3054350"/>
          <p14:tracePt t="19975" x="2946400" y="3073400"/>
          <p14:tracePt t="19992" x="2946400" y="3086100"/>
          <p14:tracePt t="20009" x="2946400" y="3098800"/>
          <p14:tracePt t="20025" x="2946400" y="3111500"/>
          <p14:tracePt t="20041" x="2946400" y="3136900"/>
          <p14:tracePt t="20058" x="2952750" y="3149600"/>
          <p14:tracePt t="20076" x="2952750" y="3168650"/>
          <p14:tracePt t="20091" x="2952750" y="3187700"/>
          <p14:tracePt t="20108" x="2952750" y="3206750"/>
          <p14:tracePt t="20125" x="2952750" y="3219450"/>
          <p14:tracePt t="20141" x="2952750" y="3232150"/>
          <p14:tracePt t="20158" x="2952750" y="3251200"/>
          <p14:tracePt t="20174" x="2952750" y="3257550"/>
          <p14:tracePt t="20191" x="2952750" y="3263900"/>
          <p14:tracePt t="20208" x="2952750" y="3270250"/>
          <p14:tracePt t="20225" x="2952750" y="3276600"/>
          <p14:tracePt t="20241" x="2952750" y="3282950"/>
          <p14:tracePt t="20299" x="2952750" y="3289300"/>
          <p14:tracePt t="20322" x="2952750" y="3295650"/>
          <p14:tracePt t="20330" x="2952750" y="3302000"/>
          <p14:tracePt t="20352" x="2952750" y="3308350"/>
          <p14:tracePt t="20367" x="2952750" y="3314700"/>
          <p14:tracePt t="20382" x="2952750" y="3321050"/>
          <p14:tracePt t="20413" x="2952750" y="3327400"/>
          <p14:tracePt t="20427" x="2952750" y="3333750"/>
          <p14:tracePt t="20470" x="2959100" y="3333750"/>
          <p14:tracePt t="20485" x="2959100" y="3340100"/>
          <p14:tracePt t="20494" x="2965450" y="3340100"/>
          <p14:tracePt t="20531" x="2971800" y="3340100"/>
          <p14:tracePt t="21667" x="2971800" y="3333750"/>
          <p14:tracePt t="21927" x="2971800" y="3321050"/>
          <p14:tracePt t="21934" x="2971800" y="3314700"/>
          <p14:tracePt t="21944" x="2965450" y="3302000"/>
          <p14:tracePt t="21956" x="2959100" y="3295650"/>
          <p14:tracePt t="21972" x="2952750" y="3289300"/>
          <p14:tracePt t="21988" x="2946400" y="3282950"/>
          <p14:tracePt t="22005" x="2940050" y="3276600"/>
          <p14:tracePt t="22022" x="2933700" y="3276600"/>
          <p14:tracePt t="22039" x="2921000" y="3263900"/>
          <p14:tracePt t="22056" x="2901950" y="3263900"/>
          <p14:tracePt t="22072" x="2882900" y="3257550"/>
          <p14:tracePt t="22090" x="2851150" y="3257550"/>
          <p14:tracePt t="22105" x="2838450" y="3257550"/>
          <p14:tracePt t="22122" x="2825750" y="3257550"/>
          <p14:tracePt t="22139" x="2813050" y="3257550"/>
          <p14:tracePt t="22172" x="2794000" y="3257550"/>
          <p14:tracePt t="22188" x="2781300" y="3257550"/>
          <p14:tracePt t="22205" x="2755900" y="3257550"/>
          <p14:tracePt t="22222" x="2705100" y="3257550"/>
          <p14:tracePt t="22239" x="2571750" y="3276600"/>
          <p14:tracePt t="22255" x="2489200" y="3276600"/>
          <p14:tracePt t="22271" x="2419350" y="3270250"/>
          <p14:tracePt t="22288" x="2374900" y="3270250"/>
          <p14:tracePt t="22305" x="2298700" y="3270250"/>
          <p14:tracePt t="22322" x="2216150" y="3270250"/>
          <p14:tracePt t="22338" x="2127250" y="3270250"/>
          <p14:tracePt t="22354" x="2051050" y="3263900"/>
          <p14:tracePt t="22371" x="1974850" y="3251200"/>
          <p14:tracePt t="22388" x="1943100" y="3244850"/>
          <p14:tracePt t="22404" x="1917700" y="3232150"/>
          <p14:tracePt t="22421" x="1885950" y="3225800"/>
          <p14:tracePt t="22438" x="1816100" y="3206750"/>
          <p14:tracePt t="22454" x="1765300" y="3200400"/>
          <p14:tracePt t="22471" x="1733550" y="3194050"/>
          <p14:tracePt t="22488" x="1720850" y="3187700"/>
          <p14:tracePt t="22505" x="1701800" y="3187700"/>
          <p14:tracePt t="22521" x="1701800" y="3181350"/>
          <p14:tracePt t="22538" x="1695450" y="3181350"/>
          <p14:tracePt t="22555" x="1682750" y="3181350"/>
          <p14:tracePt t="22640" x="1689100" y="3181350"/>
          <p14:tracePt t="22657" x="1695450" y="3181350"/>
          <p14:tracePt t="22664" x="1708150" y="3181350"/>
          <p14:tracePt t="22671" x="1714500" y="3181350"/>
          <p14:tracePt t="22688" x="1727200" y="3181350"/>
          <p14:tracePt t="22704" x="1746250" y="3181350"/>
          <p14:tracePt t="22721" x="1790700" y="3187700"/>
          <p14:tracePt t="22738" x="1822450" y="3194050"/>
          <p14:tracePt t="22754" x="1898650" y="3213100"/>
          <p14:tracePt t="22771" x="1987550" y="3219450"/>
          <p14:tracePt t="22788" x="2139950" y="3238500"/>
          <p14:tracePt t="22804" x="2222500" y="3238500"/>
          <p14:tracePt t="22821" x="2317750" y="3238500"/>
          <p14:tracePt t="22838" x="2444750" y="3238500"/>
          <p14:tracePt t="22855" x="2660650" y="3244850"/>
          <p14:tracePt t="22870" x="2743200" y="3244850"/>
          <p14:tracePt t="22887" x="2813050" y="3251200"/>
          <p14:tracePt t="22904" x="2863850" y="3263900"/>
          <p14:tracePt t="22922" x="2908300" y="3276600"/>
          <p14:tracePt t="22937" x="2946400" y="3289300"/>
          <p14:tracePt t="22954" x="2971800" y="3302000"/>
          <p14:tracePt t="22970" x="2997200" y="3314700"/>
          <p14:tracePt t="22988" x="3028950" y="3333750"/>
          <p14:tracePt t="23004" x="3048000" y="3340100"/>
          <p14:tracePt t="23020" x="3067050" y="3346450"/>
          <p14:tracePt t="23037" x="3086100" y="3352800"/>
          <p14:tracePt t="23053" x="3098800" y="3359150"/>
          <p14:tracePt t="23070" x="3111500" y="3365500"/>
          <p14:tracePt t="23087" x="3117850" y="3365500"/>
          <p14:tracePt t="23103" x="3124200" y="3365500"/>
          <p14:tracePt t="23120" x="3130550" y="3365500"/>
          <p14:tracePt t="23137" x="3136900" y="3365500"/>
          <p14:tracePt t="23198" x="3124200" y="3359150"/>
          <p14:tracePt t="23206" x="3105150" y="3352800"/>
          <p14:tracePt t="23644" x="3111500" y="3352800"/>
          <p14:tracePt t="23659" x="3117850" y="3352800"/>
          <p14:tracePt t="23681" x="3124200" y="3352800"/>
          <p14:tracePt t="23688" x="3130550" y="3352800"/>
          <p14:tracePt t="23711" x="3136900" y="3352800"/>
          <p14:tracePt t="23727" x="3143250" y="3352800"/>
          <p14:tracePt t="23736" x="3149600" y="3346450"/>
          <p14:tracePt t="23754" x="3251200" y="3321050"/>
          <p14:tracePt t="23769" x="3327400" y="3302000"/>
          <p14:tracePt t="23786" x="3460750" y="3270250"/>
          <p14:tracePt t="23807" x="3695700" y="3225800"/>
          <p14:tracePt t="23819" x="3740150" y="3219450"/>
          <p14:tracePt t="23836" x="3822700" y="3206750"/>
          <p14:tracePt t="23853" x="3835400" y="3194050"/>
          <p14:tracePt t="23869" x="3848100" y="3194050"/>
          <p14:tracePt t="23886" x="3854450" y="3194050"/>
          <p14:tracePt t="23903" x="3860800" y="3194050"/>
          <p14:tracePt t="23986" x="3867150" y="3194050"/>
          <p14:tracePt t="24043" x="3873500" y="3194050"/>
          <p14:tracePt t="24080" x="3879850" y="3194050"/>
          <p14:tracePt t="24134" x="3886200" y="3200400"/>
          <p14:tracePt t="24141" x="3898900" y="3200400"/>
          <p14:tracePt t="24152" x="3905250" y="3200400"/>
          <p14:tracePt t="24170" x="3968750" y="3213100"/>
          <p14:tracePt t="24186" x="4000500" y="3219450"/>
          <p14:tracePt t="24202" x="4025900" y="3232150"/>
          <p14:tracePt t="24219" x="4044950" y="3238500"/>
          <p14:tracePt t="24235" x="4057650" y="3244850"/>
          <p14:tracePt t="24242" x="4064000" y="3244850"/>
          <p14:tracePt t="24252" x="4070350" y="3244850"/>
          <p14:tracePt t="24269" x="4076700" y="3244850"/>
          <p14:tracePt t="24285" x="4083050" y="3244850"/>
          <p14:tracePt t="24342" x="4089400" y="3244850"/>
          <p14:tracePt t="24371" x="4102100" y="3244850"/>
          <p14:tracePt t="24379" x="4108450" y="3244850"/>
          <p14:tracePt t="24388" x="4127500" y="3244850"/>
          <p14:tracePt t="24402" x="4152900" y="3251200"/>
          <p14:tracePt t="24419" x="4191000" y="3251200"/>
          <p14:tracePt t="24435" x="4216400" y="3257550"/>
          <p14:tracePt t="24453" x="4254500" y="3263900"/>
          <p14:tracePt t="24469" x="4273550" y="3263900"/>
          <p14:tracePt t="24485" x="4292600" y="3263900"/>
          <p14:tracePt t="24502" x="4305300" y="3270250"/>
          <p14:tracePt t="24520" x="4324350" y="3270250"/>
          <p14:tracePt t="24535" x="4337050" y="3282950"/>
          <p14:tracePt t="24552" x="4349750" y="3282950"/>
          <p14:tracePt t="24568" x="4362450" y="3289300"/>
          <p14:tracePt t="24585" x="4368800" y="3289300"/>
          <p14:tracePt t="24602" x="4375150" y="3289300"/>
          <p14:tracePt t="24635" x="4381500" y="3289300"/>
          <p14:tracePt t="24655" x="4381500" y="3295650"/>
          <p14:tracePt t="24669" x="4381500" y="3302000"/>
          <p14:tracePt t="24685" x="4387850" y="3302000"/>
          <p14:tracePt t="24701" x="4394200" y="3302000"/>
          <p14:tracePt t="24718" x="4400550" y="3302000"/>
          <p14:tracePt t="24743" x="4406900" y="3302000"/>
          <p14:tracePt t="24774" x="4413250" y="3302000"/>
          <p14:tracePt t="24877" x="4438650" y="3302000"/>
          <p14:tracePt t="24884" x="4464050" y="3295650"/>
          <p14:tracePt t="24892" x="4495800" y="3295650"/>
          <p14:tracePt t="24901" x="4540250" y="3289300"/>
          <p14:tracePt t="24918" x="4648200" y="3282950"/>
          <p14:tracePt t="24936" x="4794250" y="3282950"/>
          <p14:tracePt t="24951" x="4851400" y="3282950"/>
          <p14:tracePt t="24968" x="4895850" y="3282950"/>
          <p14:tracePt t="24984" x="4914900" y="3282950"/>
          <p14:tracePt t="25001" x="4933950" y="3282950"/>
          <p14:tracePt t="25018" x="4953000" y="3295650"/>
          <p14:tracePt t="25034" x="4972050" y="3295650"/>
          <p14:tracePt t="25051" x="4997450" y="3308350"/>
          <p14:tracePt t="25068" x="5029200" y="3314700"/>
          <p14:tracePt t="25084" x="5092700" y="3321050"/>
          <p14:tracePt t="25101" x="5143500" y="3327400"/>
          <p14:tracePt t="25117" x="5194300" y="3340100"/>
          <p14:tracePt t="25134" x="5232400" y="3340100"/>
          <p14:tracePt t="25151" x="5276850" y="3340100"/>
          <p14:tracePt t="25167" x="5302250" y="3346450"/>
          <p14:tracePt t="25184" x="5334000" y="3352800"/>
          <p14:tracePt t="25201" x="5365750" y="3352800"/>
          <p14:tracePt t="25219" x="5410200" y="3352800"/>
          <p14:tracePt t="25234" x="5441950" y="3352800"/>
          <p14:tracePt t="25250" x="5492750" y="3346450"/>
          <p14:tracePt t="25267" x="5543550" y="3346450"/>
          <p14:tracePt t="25285" x="5613400" y="3340100"/>
          <p14:tracePt t="25300" x="5645150" y="3333750"/>
          <p14:tracePt t="25317" x="5676900" y="3333750"/>
          <p14:tracePt t="25334" x="5702300" y="3327400"/>
          <p14:tracePt t="25352" x="5746750" y="3327400"/>
          <p14:tracePt t="25367" x="5778500" y="3327400"/>
          <p14:tracePt t="25384" x="5829300" y="3327400"/>
          <p14:tracePt t="25400" x="5892800" y="3327400"/>
          <p14:tracePt t="25418" x="5937250" y="3327400"/>
          <p14:tracePt t="25434" x="5994400" y="3327400"/>
          <p14:tracePt t="25450" x="6019800" y="3327400"/>
          <p14:tracePt t="25467" x="6032500" y="3327400"/>
          <p14:tracePt t="25483" x="6045200" y="3327400"/>
          <p14:tracePt t="25500" x="6057900" y="3327400"/>
          <p14:tracePt t="25517" x="6064250" y="3327400"/>
          <p14:tracePt t="25533" x="6070600" y="3327400"/>
          <p14:tracePt t="26081" x="6076950" y="3327400"/>
          <p14:tracePt t="26088" x="6102350" y="3321050"/>
          <p14:tracePt t="26099" x="6127750" y="3321050"/>
          <p14:tracePt t="26117" x="6337300" y="3321050"/>
          <p14:tracePt t="26133" x="6546850" y="3314700"/>
          <p14:tracePt t="26149" x="6673850" y="3314700"/>
          <p14:tracePt t="26166" x="6769100" y="3314700"/>
          <p14:tracePt t="26182" x="6826250" y="3314700"/>
          <p14:tracePt t="26200" x="6889750" y="3314700"/>
          <p14:tracePt t="26216" x="6927850" y="3314700"/>
          <p14:tracePt t="26232" x="6972300" y="3314700"/>
          <p14:tracePt t="26239" x="6985000" y="3314700"/>
          <p14:tracePt t="26249" x="7004050" y="3314700"/>
          <p14:tracePt t="26266" x="7061200" y="3314700"/>
          <p14:tracePt t="26282" x="7099300" y="3314700"/>
          <p14:tracePt t="26299" x="7131050" y="3314700"/>
          <p14:tracePt t="26316" x="7150100" y="3314700"/>
          <p14:tracePt t="26333" x="7162800" y="3314700"/>
          <p14:tracePt t="26349" x="7175500" y="3314700"/>
          <p14:tracePt t="26366" x="7181850" y="3314700"/>
          <p14:tracePt t="26382" x="7194550" y="3314700"/>
          <p14:tracePt t="26400" x="7207250" y="3321050"/>
          <p14:tracePt t="26415" x="7207250" y="3327400"/>
          <p14:tracePt t="26432" x="7213600" y="3327400"/>
          <p14:tracePt t="26449" x="7219950" y="3327400"/>
          <p14:tracePt t="27107" x="7219950" y="3333750"/>
          <p14:tracePt t="27129" x="7219950" y="3340100"/>
          <p14:tracePt t="27136" x="7213600" y="3346450"/>
          <p14:tracePt t="27159" x="7207250" y="3346450"/>
          <p14:tracePt t="27693" x="7194550" y="3346450"/>
          <p14:tracePt t="27701" x="7169150" y="3352800"/>
          <p14:tracePt t="27715" x="7067550" y="3359150"/>
          <p14:tracePt t="27730" x="6877050" y="3371850"/>
          <p14:tracePt t="27747" x="6711950" y="3371850"/>
          <p14:tracePt t="27764" x="6540500" y="3371850"/>
          <p14:tracePt t="27780" x="6350000" y="3371850"/>
          <p14:tracePt t="27798" x="6140450" y="3371850"/>
          <p14:tracePt t="27814" x="6026150" y="3371850"/>
          <p14:tracePt t="27830" x="5886450" y="3371850"/>
          <p14:tracePt t="27848" x="5715000" y="3371850"/>
          <p14:tracePt t="27864" x="5638800" y="3378200"/>
          <p14:tracePt t="27880" x="5575300" y="3384550"/>
          <p14:tracePt t="27897" x="5486400" y="3397250"/>
          <p14:tracePt t="27913" x="5365750" y="3422650"/>
          <p14:tracePt t="27931" x="5200650" y="3448050"/>
          <p14:tracePt t="27947" x="5111750" y="3454400"/>
          <p14:tracePt t="27963" x="5022850" y="3467100"/>
          <p14:tracePt t="27980" x="4895850" y="3479800"/>
          <p14:tracePt t="27997" x="4724400" y="3486150"/>
          <p14:tracePt t="28013" x="4635500" y="3486150"/>
          <p14:tracePt t="28030" x="4559300" y="3486150"/>
          <p14:tracePt t="28046" x="4464050" y="3486150"/>
          <p14:tracePt t="28065" x="4305300" y="3486150"/>
          <p14:tracePt t="28080" x="4229100" y="3486150"/>
          <p14:tracePt t="28096" x="4146550" y="3479800"/>
          <p14:tracePt t="28113" x="4057650" y="3460750"/>
          <p14:tracePt t="28131" x="3917950" y="3448050"/>
          <p14:tracePt t="28146" x="3841750" y="3441700"/>
          <p14:tracePt t="28163" x="3784600" y="3435350"/>
          <p14:tracePt t="28180" x="3746500" y="3416300"/>
          <p14:tracePt t="28196" x="3727450" y="3409950"/>
          <p14:tracePt t="28213" x="3702050" y="3403600"/>
          <p14:tracePt t="28230" x="3695700" y="3390900"/>
          <p14:tracePt t="28246" x="3689350" y="3390900"/>
          <p14:tracePt t="28263" x="3683000" y="3390900"/>
          <p14:tracePt t="28280" x="3676650" y="3390900"/>
          <p14:tracePt t="28297" x="3676650" y="3384550"/>
          <p14:tracePt t="28407" x="3676650" y="3378200"/>
          <p14:tracePt t="30606" x="3683000" y="3365500"/>
          <p14:tracePt t="30614" x="3695700" y="3327400"/>
          <p14:tracePt t="30626" x="3727450" y="3270250"/>
          <p14:tracePt t="30642" x="3848100" y="3086100"/>
          <p14:tracePt t="30659" x="3917950" y="2971800"/>
          <p14:tracePt t="30675" x="3981450" y="2863850"/>
          <p14:tracePt t="30692" x="4044950" y="2768600"/>
          <p14:tracePt t="30709" x="4197350" y="2628900"/>
          <p14:tracePt t="30725" x="4311650" y="2546350"/>
          <p14:tracePt t="30742" x="4406900" y="2482850"/>
          <p14:tracePt t="30758" x="4483100" y="2438400"/>
          <p14:tracePt t="30776" x="4603750" y="2374900"/>
          <p14:tracePt t="30792" x="4673600" y="2336800"/>
          <p14:tracePt t="30809" x="4756150" y="2298700"/>
          <p14:tracePt t="30825" x="4851400" y="2260600"/>
          <p14:tracePt t="30842" x="4978400" y="2216150"/>
          <p14:tracePt t="30859" x="5086350" y="2197100"/>
          <p14:tracePt t="30875" x="5168900" y="2184400"/>
          <p14:tracePt t="30892" x="5226050" y="2178050"/>
          <p14:tracePt t="30909" x="5251450" y="2178050"/>
          <p14:tracePt t="30925" x="5276850" y="2178050"/>
          <p14:tracePt t="30958" x="5283200" y="2178050"/>
          <p14:tracePt t="30975" x="5295900" y="2203450"/>
          <p14:tracePt t="30992" x="5308600" y="2273300"/>
          <p14:tracePt t="31008" x="5302250" y="2324100"/>
          <p14:tracePt t="31025" x="5295900" y="2362200"/>
          <p14:tracePt t="31041" x="5289550" y="2387600"/>
          <p14:tracePt t="31058" x="5276850" y="2425700"/>
          <p14:tracePt t="31075" x="5270500" y="2438400"/>
          <p14:tracePt t="31092" x="5257800" y="2476500"/>
          <p14:tracePt t="31108" x="5226050" y="2520950"/>
          <p14:tracePt t="31125" x="5149850" y="2628900"/>
          <p14:tracePt t="31141" x="5105400" y="2705100"/>
          <p14:tracePt t="31158" x="5073650" y="2762250"/>
          <p14:tracePt t="31175" x="5041900" y="2813050"/>
          <p14:tracePt t="31192" x="5010150" y="2870200"/>
          <p14:tracePt t="31208" x="5003800" y="2895600"/>
          <p14:tracePt t="31225" x="4997450" y="2921000"/>
          <p14:tracePt t="31242" x="4984750" y="2959100"/>
          <p14:tracePt t="31246" x="4984750" y="2978150"/>
          <p14:tracePt t="31259" x="4984750" y="3022600"/>
          <p14:tracePt t="31275" x="4991100" y="3067050"/>
          <p14:tracePt t="31291" x="4991100" y="3098800"/>
          <p14:tracePt t="31308" x="5003800" y="3124200"/>
          <p14:tracePt t="31325" x="5010150" y="3155950"/>
          <p14:tracePt t="31341" x="5029200" y="3225800"/>
          <p14:tracePt t="31358" x="5048250" y="3276600"/>
          <p14:tracePt t="31374" x="5067300" y="3321050"/>
          <p14:tracePt t="31391" x="5073650" y="3352800"/>
          <p14:tracePt t="31408" x="5086350" y="3378200"/>
          <p14:tracePt t="31424" x="5086350" y="3390900"/>
          <p14:tracePt t="31441" x="5086350" y="3397250"/>
          <p14:tracePt t="31458" x="5086350" y="3403600"/>
          <p14:tracePt t="31803" x="5092700" y="3403600"/>
          <p14:tracePt t="31810" x="5092700" y="3384550"/>
          <p14:tracePt t="31825" x="5092700" y="3365500"/>
          <p14:tracePt t="31841" x="5092700" y="3352800"/>
          <p14:tracePt t="31858" x="5099050" y="3333750"/>
          <p14:tracePt t="31875" x="5099050" y="3321050"/>
          <p14:tracePt t="31891" x="5118100" y="3302000"/>
          <p14:tracePt t="31908" x="5124450" y="3282950"/>
          <p14:tracePt t="31924" x="5137150" y="3263900"/>
          <p14:tracePt t="31941" x="5156200" y="3238500"/>
          <p14:tracePt t="31959" x="5175250" y="3200400"/>
          <p14:tracePt t="31974" x="5194300" y="3175000"/>
          <p14:tracePt t="31991" x="5207000" y="3130550"/>
          <p14:tracePt t="32008" x="5226050" y="3098800"/>
          <p14:tracePt t="32025" x="5245100" y="3041650"/>
          <p14:tracePt t="32041" x="5264150" y="3016250"/>
          <p14:tracePt t="32058" x="5276850" y="2990850"/>
          <p14:tracePt t="32074" x="5289550" y="2971800"/>
          <p14:tracePt t="32091" x="5308600" y="2946400"/>
          <p14:tracePt t="32107" x="5334000" y="2901950"/>
          <p14:tracePt t="32124" x="5353050" y="2832100"/>
          <p14:tracePt t="32141" x="5378450" y="2749550"/>
          <p14:tracePt t="32157" x="5403850" y="2673350"/>
          <p14:tracePt t="32174" x="5422900" y="2584450"/>
          <p14:tracePt t="32190" x="5429250" y="2559050"/>
          <p14:tracePt t="32207" x="5441950" y="2533650"/>
          <p14:tracePt t="32224" x="5441950" y="2514600"/>
          <p14:tracePt t="32241" x="5441950" y="2501900"/>
          <p14:tracePt t="32257" x="5441950" y="2495550"/>
          <p14:tracePt t="32274" x="5441950" y="2489200"/>
          <p14:tracePt t="32509" x="5441950" y="2495550"/>
          <p14:tracePt t="32516" x="5441950" y="2501900"/>
          <p14:tracePt t="32531" x="5441950" y="2508250"/>
          <p14:tracePt t="32554" x="5441950" y="2514600"/>
          <p14:tracePt t="32563" x="5441950" y="2520950"/>
          <p14:tracePt t="32583" x="5441950" y="2527300"/>
          <p14:tracePt t="32598" x="5441950" y="2533650"/>
          <p14:tracePt t="32606" x="5441950" y="2540000"/>
          <p14:tracePt t="32623" x="5441950" y="2546350"/>
          <p14:tracePt t="32640" x="5441950" y="2559050"/>
          <p14:tracePt t="32657" x="5448300" y="2584450"/>
          <p14:tracePt t="32673" x="5461000" y="2609850"/>
          <p14:tracePt t="32690" x="5467350" y="2641600"/>
          <p14:tracePt t="32706" x="5473700" y="2673350"/>
          <p14:tracePt t="32724" x="5473700" y="2705100"/>
          <p14:tracePt t="32740" x="5473700" y="2743200"/>
          <p14:tracePt t="32756" x="5473700" y="2774950"/>
          <p14:tracePt t="32773" x="5473700" y="2800350"/>
          <p14:tracePt t="32791" x="5473700" y="2844800"/>
          <p14:tracePt t="32806" x="5473700" y="2870200"/>
          <p14:tracePt t="32823" x="5473700" y="2889250"/>
          <p14:tracePt t="32840" x="5473700" y="2908300"/>
          <p14:tracePt t="32857" x="5473700" y="2933700"/>
          <p14:tracePt t="32873" x="5473700" y="2978150"/>
          <p14:tracePt t="32890" x="5473700" y="3009900"/>
          <p14:tracePt t="32906" x="5467350" y="3035300"/>
          <p14:tracePt t="32924" x="5467350" y="3079750"/>
          <p14:tracePt t="32940" x="5461000" y="3105150"/>
          <p14:tracePt t="32956" x="5454650" y="3136900"/>
          <p14:tracePt t="32973" x="5454650" y="3155950"/>
          <p14:tracePt t="32990" x="5448300" y="3175000"/>
          <p14:tracePt t="33006" x="5448300" y="3206750"/>
          <p14:tracePt t="33023" x="5448300" y="3219450"/>
          <p14:tracePt t="33039" x="5448300" y="3232150"/>
          <p14:tracePt t="33056" x="5448300" y="3244850"/>
          <p14:tracePt t="33073" x="5448300" y="3257550"/>
          <p14:tracePt t="33089" x="5448300" y="3263900"/>
          <p14:tracePt t="33122" x="5448300" y="3276600"/>
          <p14:tracePt t="33141" x="5448300" y="3282950"/>
          <p14:tracePt t="33195" x="5441950" y="3289300"/>
          <p14:tracePt t="33201" x="5435600" y="3295650"/>
          <p14:tracePt t="33215" x="5435600" y="3302000"/>
          <p14:tracePt t="33230" x="5435600" y="3308350"/>
          <p14:tracePt t="33241" x="5435600" y="3314700"/>
          <p14:tracePt t="33261" x="5435600" y="3321050"/>
          <p14:tracePt t="33276" x="5435600" y="3327400"/>
          <p14:tracePt t="34233" x="5410200" y="3327400"/>
          <p14:tracePt t="34241" x="5384800" y="3327400"/>
          <p14:tracePt t="34255" x="5346700" y="3327400"/>
          <p14:tracePt t="34271" x="5308600" y="3327400"/>
          <p14:tracePt t="34288" x="5289550" y="3327400"/>
          <p14:tracePt t="34304" x="5270500" y="3327400"/>
          <p14:tracePt t="34322" x="5226050" y="3327400"/>
          <p14:tracePt t="34338" x="5137150" y="3314700"/>
          <p14:tracePt t="34355" x="5029200" y="3314700"/>
          <p14:tracePt t="34371" x="4921250" y="3314700"/>
          <p14:tracePt t="34388" x="4826000" y="3314700"/>
          <p14:tracePt t="34404" x="4775200" y="3314700"/>
          <p14:tracePt t="34421" x="4730750" y="3314700"/>
          <p14:tracePt t="34437" x="4692650" y="3308350"/>
          <p14:tracePt t="34455" x="4648200" y="3295650"/>
          <p14:tracePt t="34471" x="4629150" y="3276600"/>
          <p14:tracePt t="34487" x="4603750" y="3263900"/>
          <p14:tracePt t="34504" x="4584700" y="3238500"/>
          <p14:tracePt t="34522" x="4546600" y="3175000"/>
          <p14:tracePt t="34537" x="4527550" y="3155950"/>
          <p14:tracePt t="34554" x="4514850" y="3117850"/>
          <p14:tracePt t="34570" x="4514850" y="3098800"/>
          <p14:tracePt t="34588" x="4514850" y="3067050"/>
          <p14:tracePt t="34604" x="4514850" y="3048000"/>
          <p14:tracePt t="34620" x="4514850" y="3041650"/>
          <p14:tracePt t="34636" x="4514850" y="3028950"/>
          <p14:tracePt t="34670" x="4521200" y="3016250"/>
          <p14:tracePt t="34686" x="4521200" y="3009900"/>
          <p14:tracePt t="34703" x="4527550" y="3003550"/>
          <p14:tracePt t="34719" x="4533900" y="3003550"/>
          <p14:tracePt t="34736" x="4559300" y="2997200"/>
          <p14:tracePt t="34753" x="4610100" y="2959100"/>
          <p14:tracePt t="34770" x="4667250" y="2927350"/>
          <p14:tracePt t="34787" x="4749800" y="2870200"/>
          <p14:tracePt t="34804" x="4883150" y="2806700"/>
          <p14:tracePt t="34820" x="4953000" y="2768600"/>
          <p14:tracePt t="34837" x="4997450" y="2749550"/>
          <p14:tracePt t="34853" x="5022850" y="2730500"/>
          <p14:tracePt t="34871" x="5073650" y="2711450"/>
          <p14:tracePt t="34887" x="5105400" y="2698750"/>
          <p14:tracePt t="34903" x="5137150" y="2686050"/>
          <p14:tracePt t="34921" x="5162550" y="2679700"/>
          <p14:tracePt t="34937" x="5181600" y="2673350"/>
          <p14:tracePt t="34954" x="5207000" y="2667000"/>
          <p14:tracePt t="34970" x="5213350" y="2667000"/>
          <p14:tracePt t="34986" x="5219700" y="2667000"/>
          <p14:tracePt t="35095" x="5219700" y="2673350"/>
          <p14:tracePt t="35105" x="5219700" y="2679700"/>
          <p14:tracePt t="35118" x="5219700" y="2686050"/>
          <p14:tracePt t="35127" x="5213350" y="2692400"/>
          <p14:tracePt t="35147" x="5213350" y="2705100"/>
          <p14:tracePt t="35162" x="5207000" y="2711450"/>
          <p14:tracePt t="35171" x="5200650" y="2711450"/>
          <p14:tracePt t="35186" x="5200650" y="2730500"/>
          <p14:tracePt t="35203" x="5194300" y="2743200"/>
          <p14:tracePt t="35221" x="5181600" y="2762250"/>
          <p14:tracePt t="35236" x="5175250" y="2768600"/>
          <p14:tracePt t="35243" x="5175250" y="2781300"/>
          <p14:tracePt t="35253" x="5175250" y="2787650"/>
          <p14:tracePt t="35270" x="5162550" y="2800350"/>
          <p14:tracePt t="35286" x="5156200" y="2813050"/>
          <p14:tracePt t="35303" x="5137150" y="2844800"/>
          <p14:tracePt t="35319" x="5124450" y="2863850"/>
          <p14:tracePt t="35336" x="5111750" y="2876550"/>
          <p14:tracePt t="35354" x="5086350" y="2908300"/>
          <p14:tracePt t="35370" x="5080000" y="2921000"/>
          <p14:tracePt t="35386" x="5067300" y="2940050"/>
          <p14:tracePt t="35403" x="5054600" y="2952750"/>
          <p14:tracePt t="35419" x="5035550" y="2978150"/>
          <p14:tracePt t="35436" x="5016500" y="3009900"/>
          <p14:tracePt t="35453" x="5003800" y="3035300"/>
          <p14:tracePt t="35469" x="4984750" y="3054350"/>
          <p14:tracePt t="35486" x="4972050" y="3079750"/>
          <p14:tracePt t="35503" x="4946650" y="3117850"/>
          <p14:tracePt t="35520" x="4933950" y="3136900"/>
          <p14:tracePt t="35536" x="4933950" y="3175000"/>
          <p14:tracePt t="35552" x="4927600" y="3206750"/>
          <p14:tracePt t="35570" x="4914900" y="3251200"/>
          <p14:tracePt t="35586" x="4902200" y="3289300"/>
          <p14:tracePt t="35602" x="4895850" y="3321050"/>
          <p14:tracePt t="35619" x="4889500" y="3359150"/>
          <p14:tracePt t="35636" x="4876800" y="3416300"/>
          <p14:tracePt t="35652" x="4864100" y="3524250"/>
          <p14:tracePt t="35669" x="4864100" y="3568700"/>
          <p14:tracePt t="35685" x="4864100" y="3600450"/>
          <p14:tracePt t="35702" x="4864100" y="3625850"/>
          <p14:tracePt t="35718" x="4864100" y="3638550"/>
          <p14:tracePt t="35735" x="4864100" y="3644900"/>
          <p14:tracePt t="35751" x="4864100" y="3651250"/>
          <p14:tracePt t="35821" x="4864100" y="3644900"/>
          <p14:tracePt t="35829" x="4864100" y="3638550"/>
          <p14:tracePt t="35838" x="4864100" y="3632200"/>
          <p14:tracePt t="35851" x="4870450" y="3587750"/>
          <p14:tracePt t="35868" x="4889500" y="3517900"/>
          <p14:tracePt t="35885" x="4927600" y="3416300"/>
          <p14:tracePt t="35902" x="4997450" y="3302000"/>
          <p14:tracePt t="35920" x="5073650" y="3130550"/>
          <p14:tracePt t="35935" x="5124450" y="3048000"/>
          <p14:tracePt t="35952" x="5156200" y="2984500"/>
          <p14:tracePt t="35968" x="5181600" y="2946400"/>
          <p14:tracePt t="35987" x="5213350" y="2908300"/>
          <p14:tracePt t="36002" x="5219700" y="2889250"/>
          <p14:tracePt t="36018" x="5232400" y="2876550"/>
          <p14:tracePt t="36035" x="5238750" y="2863850"/>
          <p14:tracePt t="36053" x="5251450" y="2857500"/>
          <p14:tracePt t="36173" x="5251450" y="2863850"/>
          <p14:tracePt t="36189" x="5251450" y="2870200"/>
          <p14:tracePt t="36196" x="5251450" y="2876550"/>
          <p14:tracePt t="36204" x="5251450" y="2882900"/>
          <p14:tracePt t="36218" x="5251450" y="2895600"/>
          <p14:tracePt t="36235" x="5251450" y="2901950"/>
          <p14:tracePt t="36241" x="5251450" y="2914650"/>
          <p14:tracePt t="36255" x="5251450" y="2921000"/>
          <p14:tracePt t="36269" x="5251450" y="2933700"/>
          <p14:tracePt t="36284" x="5245100" y="2940050"/>
          <p14:tracePt t="36301" x="5238750" y="2952750"/>
          <p14:tracePt t="36318" x="5226050" y="2965450"/>
          <p14:tracePt t="36335" x="5194300" y="3003550"/>
          <p14:tracePt t="36353" x="5149850" y="3054350"/>
          <p14:tracePt t="36368" x="5111750" y="3086100"/>
          <p14:tracePt t="36385" x="5073650" y="3124200"/>
          <p14:tracePt t="36402" x="5022850" y="3181350"/>
          <p14:tracePt t="36418" x="4984750" y="3225800"/>
          <p14:tracePt t="36434" x="4946650" y="3282950"/>
          <p14:tracePt t="36451" x="4902200" y="3340100"/>
          <p14:tracePt t="36467" x="4876800" y="3384550"/>
          <p14:tracePt t="36484" x="4838700" y="3454400"/>
          <p14:tracePt t="36500" x="4832350" y="3486150"/>
          <p14:tracePt t="36517" x="4813300" y="3517900"/>
          <p14:tracePt t="36533" x="4806950" y="3549650"/>
          <p14:tracePt t="36550" x="4787900" y="3581400"/>
          <p14:tracePt t="36567" x="4781550" y="3600450"/>
          <p14:tracePt t="36583" x="4775200" y="3625850"/>
          <p14:tracePt t="36600" x="4768850" y="3644900"/>
          <p14:tracePt t="36617" x="4756150" y="3663950"/>
          <p14:tracePt t="36633" x="4756150" y="3676650"/>
          <p14:tracePt t="36650" x="4749800" y="3689350"/>
          <p14:tracePt t="36667" x="4749800" y="3695700"/>
          <p14:tracePt t="36683" x="4749800" y="3702050"/>
          <p14:tracePt t="36700" x="4749800" y="3708400"/>
          <p14:tracePt t="36753" x="4749800" y="3714750"/>
          <p14:tracePt t="37703" x="4749800" y="3721100"/>
          <p14:tracePt t="37711" x="4743450" y="3727450"/>
          <p14:tracePt t="37734" x="4737100" y="3733800"/>
          <p14:tracePt t="37743" x="4730750" y="3733800"/>
          <p14:tracePt t="37749" x="4730750" y="3740150"/>
          <p14:tracePt t="37766" x="4724400" y="3740150"/>
          <p14:tracePt t="37784" x="4705350" y="3752850"/>
          <p14:tracePt t="37800" x="4616450" y="3765550"/>
          <p14:tracePt t="37816" x="4527550" y="3784600"/>
          <p14:tracePt t="37833" x="4438650" y="3790950"/>
          <p14:tracePt t="37851" x="4311650" y="3803650"/>
          <p14:tracePt t="37866" x="4108450" y="3829050"/>
          <p14:tracePt t="37882" x="4000500" y="3835400"/>
          <p14:tracePt t="37899" x="3879850" y="3860800"/>
          <p14:tracePt t="37916" x="3714750" y="3886200"/>
          <p14:tracePt t="37938" x="3498850" y="3917950"/>
          <p14:tracePt t="37949" x="3409950" y="3943350"/>
          <p14:tracePt t="37965" x="3276600" y="3968750"/>
          <p14:tracePt t="37982" x="3155950" y="4000500"/>
          <p14:tracePt t="38000" x="2990850" y="4032250"/>
          <p14:tracePt t="38016" x="2901950" y="4057650"/>
          <p14:tracePt t="38032" x="2768600" y="4089400"/>
          <p14:tracePt t="38049" x="2603500" y="4146550"/>
          <p14:tracePt t="38066" x="2470150" y="4216400"/>
          <p14:tracePt t="38081" x="2317750" y="4292600"/>
          <p14:tracePt t="38098" x="2247900" y="4330700"/>
          <p14:tracePt t="38115" x="2209800" y="4356100"/>
          <p14:tracePt t="38132" x="2178050" y="4381500"/>
          <p14:tracePt t="38148" x="2133600" y="4406900"/>
          <p14:tracePt t="38165" x="2108200" y="4432300"/>
          <p14:tracePt t="38181" x="2082800" y="4464050"/>
          <p14:tracePt t="38198" x="2057400" y="4514850"/>
          <p14:tracePt t="38215" x="2044700" y="4565650"/>
          <p14:tracePt t="38231" x="2038350" y="4597400"/>
          <p14:tracePt t="38248" x="2038350" y="4610100"/>
          <p14:tracePt t="38253" x="2038350" y="4616450"/>
          <p14:tracePt t="38265" x="2038350" y="4622800"/>
          <p14:tracePt t="38357" x="2038350" y="4616450"/>
          <p14:tracePt t="38372" x="2038350" y="4610100"/>
          <p14:tracePt t="38381" x="2038350" y="4603750"/>
          <p14:tracePt t="38399" x="2044700" y="4591050"/>
          <p14:tracePt t="38416" x="2044700" y="4572000"/>
          <p14:tracePt t="38432" x="2051050" y="4559300"/>
          <p14:tracePt t="38448" x="2051050" y="4521200"/>
          <p14:tracePt t="38465" x="2089150" y="4413250"/>
          <p14:tracePt t="38482" x="2178050" y="4184650"/>
          <p14:tracePt t="38498" x="2387600" y="3886200"/>
          <p14:tracePt t="38515" x="2717800" y="3517900"/>
          <p14:tracePt t="38532" x="2927350" y="3295650"/>
          <p14:tracePt t="38549" x="3263900" y="2851150"/>
          <p14:tracePt t="38565" x="3359150" y="2686050"/>
          <p14:tracePt t="38581" x="3390900" y="2584450"/>
          <p14:tracePt t="38598" x="3390900" y="2495550"/>
          <p14:tracePt t="38615" x="3390900" y="2438400"/>
          <p14:tracePt t="38632" x="3378200" y="2305050"/>
          <p14:tracePt t="38648" x="3371850" y="2266950"/>
          <p14:tracePt t="38664" x="3359150" y="2235200"/>
          <p14:tracePt t="38683" x="3359150" y="2228850"/>
          <p14:tracePt t="38968" x="3359150" y="2235200"/>
          <p14:tracePt t="38977" x="3352800" y="2235200"/>
          <p14:tracePt t="38988" x="3346450" y="2241550"/>
          <p14:tracePt t="38998" x="3340100" y="2241550"/>
          <p14:tracePt t="39014" x="3327400" y="2241550"/>
          <p14:tracePt t="39031" x="3321050" y="2241550"/>
          <p14:tracePt t="39047" x="3314700" y="2254250"/>
          <p14:tracePt t="39063" x="3314700" y="2266950"/>
          <p14:tracePt t="39080" x="3314700" y="2279650"/>
          <p14:tracePt t="39097" x="3314700" y="2292350"/>
          <p14:tracePt t="39113" x="3327400" y="2330450"/>
          <p14:tracePt t="39130" x="3352800" y="2393950"/>
          <p14:tracePt t="39147" x="3365500" y="2476500"/>
          <p14:tracePt t="39163" x="3384550" y="2559050"/>
          <p14:tracePt t="39182" x="3409950" y="2660650"/>
          <p14:tracePt t="39197" x="3416300" y="2736850"/>
          <p14:tracePt t="39214" x="3422650" y="2806700"/>
          <p14:tracePt t="39231" x="3435350" y="2882900"/>
          <p14:tracePt t="39248" x="3435350" y="2971800"/>
          <p14:tracePt t="39265" x="3435350" y="3028950"/>
          <p14:tracePt t="39281" x="3441700" y="3060700"/>
          <p14:tracePt t="39298" x="3448050" y="3098800"/>
          <p14:tracePt t="39315" x="3448050" y="3155950"/>
          <p14:tracePt t="39331" x="3448050" y="3187700"/>
          <p14:tracePt t="39347" x="3448050" y="3213100"/>
          <p14:tracePt t="39364" x="3448050" y="3244850"/>
          <p14:tracePt t="39380" x="3448050" y="3263900"/>
          <p14:tracePt t="39397" x="3448050" y="3295650"/>
          <p14:tracePt t="39413" x="3448050" y="3302000"/>
          <p14:tracePt t="39430" x="3448050" y="3314700"/>
          <p14:tracePt t="39447" x="3448050" y="3321050"/>
          <p14:tracePt t="39464" x="3448050" y="3327400"/>
          <p14:tracePt t="39480" x="3448050" y="3340100"/>
          <p14:tracePt t="39513" x="3448050" y="3346450"/>
          <p14:tracePt t="39533" x="3448050" y="3352800"/>
          <p14:tracePt t="39591" x="3454400" y="3352800"/>
          <p14:tracePt t="39600" x="3454400" y="3346450"/>
          <p14:tracePt t="39607" x="3454400" y="3333750"/>
          <p14:tracePt t="39614" x="3460750" y="3314700"/>
          <p14:tracePt t="39630" x="3467100" y="3282950"/>
          <p14:tracePt t="39646" x="3467100" y="3232150"/>
          <p14:tracePt t="39663" x="3467100" y="3162300"/>
          <p14:tracePt t="39680" x="3467100" y="3009900"/>
          <p14:tracePt t="39696" x="3460750" y="2901950"/>
          <p14:tracePt t="39713" x="3454400" y="2794000"/>
          <p14:tracePt t="39731" x="3441700" y="2667000"/>
          <p14:tracePt t="39747" x="3441700" y="2597150"/>
          <p14:tracePt t="39763" x="3441700" y="2533650"/>
          <p14:tracePt t="39779" x="3441700" y="2489200"/>
          <p14:tracePt t="39797" x="3441700" y="2451100"/>
          <p14:tracePt t="39813" x="3441700" y="2400300"/>
          <p14:tracePt t="39830" x="3441700" y="2374900"/>
          <p14:tracePt t="39846" x="3441700" y="2349500"/>
          <p14:tracePt t="39863" x="3441700" y="2330450"/>
          <p14:tracePt t="39880" x="3448050" y="2311400"/>
          <p14:tracePt t="39896" x="3448050" y="2305050"/>
          <p14:tracePt t="39913" x="3448050" y="2298700"/>
          <p14:tracePt t="39930" x="3448050" y="2292350"/>
          <p14:tracePt t="39947" x="3448050" y="2279650"/>
          <p14:tracePt t="40052" x="3448050" y="2292350"/>
          <p14:tracePt t="40060" x="3441700" y="2298700"/>
          <p14:tracePt t="40068" x="3441700" y="2317750"/>
          <p14:tracePt t="40080" x="3435350" y="2336800"/>
          <p14:tracePt t="40096" x="3435350" y="2432050"/>
          <p14:tracePt t="40112" x="3435350" y="2495550"/>
          <p14:tracePt t="40129" x="3435350" y="2552700"/>
          <p14:tracePt t="40147" x="3435350" y="2635250"/>
          <p14:tracePt t="40163" x="3435350" y="2679700"/>
          <p14:tracePt t="40179" x="3435350" y="2730500"/>
          <p14:tracePt t="40196" x="3435350" y="2774950"/>
          <p14:tracePt t="40212" x="3448050" y="2838450"/>
          <p14:tracePt t="40230" x="3460750" y="2901950"/>
          <p14:tracePt t="40246" x="3467100" y="2940050"/>
          <p14:tracePt t="40252" x="3473450" y="2959100"/>
          <p14:tracePt t="40262" x="3473450" y="2978150"/>
          <p14:tracePt t="40279" x="3473450" y="3016250"/>
          <p14:tracePt t="40297" x="3473450" y="3073400"/>
          <p14:tracePt t="40312" x="3473450" y="3111500"/>
          <p14:tracePt t="40329" x="3479800" y="3136900"/>
          <p14:tracePt t="40346" x="3486150" y="3168650"/>
          <p14:tracePt t="40363" x="3486150" y="3200400"/>
          <p14:tracePt t="40379" x="3492500" y="3219450"/>
          <p14:tracePt t="40395" x="3492500" y="3238500"/>
          <p14:tracePt t="40412" x="3492500" y="3244850"/>
          <p14:tracePt t="40429" x="3492500" y="3257550"/>
          <p14:tracePt t="40445" x="3492500" y="3263900"/>
          <p14:tracePt t="40462" x="3492500" y="3270250"/>
          <p14:tracePt t="40479" x="3492500" y="3276600"/>
          <p14:tracePt t="40495" x="3492500" y="3282950"/>
          <p14:tracePt t="40512" x="3492500" y="3289300"/>
          <p14:tracePt t="40951" x="3486150" y="3289300"/>
          <p14:tracePt t="40958" x="3479800" y="3302000"/>
          <p14:tracePt t="40968" x="3454400" y="3314700"/>
          <p14:tracePt t="40978" x="3403600" y="3333750"/>
          <p14:tracePt t="40995" x="3238500" y="3384550"/>
          <p14:tracePt t="41011" x="3117850" y="3416300"/>
          <p14:tracePt t="41028" x="2952750" y="3454400"/>
          <p14:tracePt t="41047" x="2743200" y="3479800"/>
          <p14:tracePt t="41062" x="2571750" y="3486150"/>
          <p14:tracePt t="41078" x="2495550" y="3486150"/>
          <p14:tracePt t="41094" x="2419350" y="3486150"/>
          <p14:tracePt t="41111" x="2343150" y="3479800"/>
          <p14:tracePt t="41128" x="2228850" y="3479800"/>
          <p14:tracePt t="41144" x="2178050" y="3479800"/>
          <p14:tracePt t="41161" x="2139950" y="3479800"/>
          <p14:tracePt t="41178" x="2108200" y="3479800"/>
          <p14:tracePt t="41195" x="2076450" y="3479800"/>
          <p14:tracePt t="41211" x="2057400" y="3486150"/>
          <p14:tracePt t="41228" x="2032000" y="3492500"/>
          <p14:tracePt t="41244" x="2000250" y="3498850"/>
          <p14:tracePt t="41251" x="1968500" y="3511550"/>
          <p14:tracePt t="41262" x="1930400" y="3524250"/>
          <p14:tracePt t="41277" x="1790700" y="3587750"/>
          <p14:tracePt t="41294" x="1733550" y="3625850"/>
          <p14:tracePt t="41311" x="1676400" y="3683000"/>
          <p14:tracePt t="41327" x="1631950" y="3752850"/>
          <p14:tracePt t="41344" x="1600200" y="3803650"/>
          <p14:tracePt t="41361" x="1581150" y="3835400"/>
          <p14:tracePt t="41378" x="1574800" y="3848100"/>
          <p14:tracePt t="41394" x="1568450" y="3860800"/>
          <p14:tracePt t="41411" x="1568450" y="3873500"/>
          <p14:tracePt t="41427" x="1568450" y="3879850"/>
          <p14:tracePt t="41444" x="1568450" y="3886200"/>
          <p14:tracePt t="41461" x="1568450" y="3892550"/>
          <p14:tracePt t="41553" x="1568450" y="3898900"/>
          <p14:tracePt t="41657" x="1568450" y="3905250"/>
          <p14:tracePt t="41680" x="1574800" y="3917950"/>
          <p14:tracePt t="41687" x="1581150" y="3924300"/>
          <p14:tracePt t="41702" x="1581150" y="3937000"/>
          <p14:tracePt t="41710" x="1587500" y="3943350"/>
          <p14:tracePt t="41727" x="1593850" y="3956050"/>
          <p14:tracePt t="41745" x="1612900" y="3987800"/>
          <p14:tracePt t="41767" x="1619250" y="4006850"/>
          <p14:tracePt t="41777" x="1638300" y="4032250"/>
          <p14:tracePt t="41794" x="1651000" y="4051300"/>
          <p14:tracePt t="41810" x="1663700" y="4076700"/>
          <p14:tracePt t="41826" x="1682750" y="4108450"/>
          <p14:tracePt t="41843" x="1682750" y="4114800"/>
          <p14:tracePt t="41860" x="1695450" y="4127500"/>
          <p14:tracePt t="41876" x="1695450" y="4133850"/>
          <p14:tracePt t="41893" x="1695450" y="4140200"/>
          <p14:tracePt t="41910" x="1695450" y="4146550"/>
          <p14:tracePt t="42050" x="1695450" y="4140200"/>
          <p14:tracePt t="42073" x="1695450" y="4133850"/>
          <p14:tracePt t="42081" x="1695450" y="4127500"/>
          <p14:tracePt t="42095" x="1695450" y="4114800"/>
          <p14:tracePt t="42110" x="1689100" y="4102100"/>
          <p14:tracePt t="42518" x="1708150" y="4102100"/>
          <p14:tracePt t="42528" x="1733550" y="4095750"/>
          <p14:tracePt t="42537" x="1784350" y="4095750"/>
          <p14:tracePt t="42549" x="1841500" y="4089400"/>
          <p14:tracePt t="42559" x="1987550" y="4083050"/>
          <p14:tracePt t="42576" x="2139950" y="4064000"/>
          <p14:tracePt t="42592" x="2343150" y="4038600"/>
          <p14:tracePt t="42609" x="2673350" y="3994150"/>
          <p14:tracePt t="42626" x="2781300" y="3987800"/>
          <p14:tracePt t="42643" x="2870200" y="3981450"/>
          <p14:tracePt t="42659" x="2952750" y="3981450"/>
          <p14:tracePt t="42675" x="2984500" y="3987800"/>
          <p14:tracePt t="42692" x="3016250" y="4000500"/>
          <p14:tracePt t="42709" x="3035300" y="4006850"/>
          <p14:tracePt t="42726" x="3067050" y="4032250"/>
          <p14:tracePt t="42742" x="3086100" y="4044950"/>
          <p14:tracePt t="42759" x="3098800" y="4051300"/>
          <p14:tracePt t="42775" x="3111500" y="4051300"/>
          <p14:tracePt t="42793" x="3117850" y="4057650"/>
          <p14:tracePt t="42808" x="3124200" y="4057650"/>
          <p14:tracePt t="42825" x="3130550" y="4057650"/>
          <p14:tracePt t="42905" x="3136900" y="4057650"/>
          <p14:tracePt t="42928" x="3143250" y="4057650"/>
          <p14:tracePt t="42945" x="3143250" y="4051300"/>
          <p14:tracePt t="42957" x="3149600" y="4051300"/>
          <p14:tracePt t="42966" x="3149600" y="4044950"/>
          <p14:tracePt t="42975" x="3155950" y="4038600"/>
          <p14:tracePt t="43098" x="3162300" y="4038600"/>
          <p14:tracePt t="43106" x="3187700" y="4038600"/>
          <p14:tracePt t="43116" x="3219450" y="4038600"/>
          <p14:tracePt t="43125" x="3251200" y="4038600"/>
          <p14:tracePt t="43143" x="3365500" y="4051300"/>
          <p14:tracePt t="43158" x="3422650" y="4057650"/>
          <p14:tracePt t="43175" x="3454400" y="4064000"/>
          <p14:tracePt t="43191" x="3486150" y="4064000"/>
          <p14:tracePt t="43210" x="3517900" y="4064000"/>
          <p14:tracePt t="43225" x="3536950" y="4064000"/>
          <p14:tracePt t="43241" x="3556000" y="4076700"/>
          <p14:tracePt t="43247" x="3568700" y="4076700"/>
          <p14:tracePt t="43258" x="3581400" y="4076700"/>
          <p14:tracePt t="43275" x="3619500" y="4076700"/>
          <p14:tracePt t="43292" x="3670300" y="4076700"/>
          <p14:tracePt t="43308" x="3714750" y="4083050"/>
          <p14:tracePt t="43325" x="3752850" y="4083050"/>
          <p14:tracePt t="43343" x="3803650" y="4083050"/>
          <p14:tracePt t="43358" x="3835400" y="4083050"/>
          <p14:tracePt t="43374" x="3854450" y="4083050"/>
          <p14:tracePt t="43391" x="3873500" y="4083050"/>
          <p14:tracePt t="43408" x="3886200" y="4083050"/>
          <p14:tracePt t="43425" x="3917950" y="4083050"/>
          <p14:tracePt t="43442" x="3937000" y="4083050"/>
          <p14:tracePt t="43458" x="3943350" y="4083050"/>
          <p14:tracePt t="43474" x="3962400" y="4083050"/>
          <p14:tracePt t="43492" x="3981450" y="4083050"/>
          <p14:tracePt t="43508" x="3994150" y="4083050"/>
          <p14:tracePt t="43524" x="4000500" y="4083050"/>
          <p14:tracePt t="43541" x="4013200" y="4083050"/>
          <p14:tracePt t="43558" x="4032250" y="4083050"/>
          <p14:tracePt t="43574" x="4038600" y="4083050"/>
          <p14:tracePt t="43591" x="4057650" y="4083050"/>
          <p14:tracePt t="43607" x="4076700" y="4083050"/>
          <p14:tracePt t="43626" x="4108450" y="4076700"/>
          <p14:tracePt t="43641" x="4133850" y="4070350"/>
          <p14:tracePt t="43657" x="4152900" y="4070350"/>
          <p14:tracePt t="43674" x="4171950" y="4064000"/>
          <p14:tracePt t="43692" x="4216400" y="4064000"/>
          <p14:tracePt t="43707" x="4241800" y="4064000"/>
          <p14:tracePt t="43724" x="4286250" y="4064000"/>
          <p14:tracePt t="43741" x="4330700" y="4057650"/>
          <p14:tracePt t="43746" x="4356100" y="4057650"/>
          <p14:tracePt t="43757" x="4387850" y="4057650"/>
          <p14:tracePt t="43774" x="4483100" y="4057650"/>
          <p14:tracePt t="43791" x="4533900" y="4051300"/>
          <p14:tracePt t="43807" x="4565650" y="4051300"/>
          <p14:tracePt t="43824" x="4603750" y="4051300"/>
          <p14:tracePt t="43841" x="4648200" y="4051300"/>
          <p14:tracePt t="43857" x="4679950" y="4051300"/>
          <p14:tracePt t="43874" x="4705350" y="4051300"/>
          <p14:tracePt t="43890" x="4737100" y="4051300"/>
          <p14:tracePt t="43908" x="4794250" y="4044950"/>
          <p14:tracePt t="43924" x="4826000" y="4044950"/>
          <p14:tracePt t="43940" x="4857750" y="4044950"/>
          <p14:tracePt t="43957" x="4895850" y="4044950"/>
          <p14:tracePt t="43974" x="4940300" y="4038600"/>
          <p14:tracePt t="43991" x="4972050" y="4038600"/>
          <p14:tracePt t="44007" x="4997450" y="4038600"/>
          <p14:tracePt t="44023" x="5029200" y="4038600"/>
          <p14:tracePt t="44040" x="5060950" y="4032250"/>
          <p14:tracePt t="44056" x="5111750" y="4025900"/>
          <p14:tracePt t="44073" x="5143500" y="4025900"/>
          <p14:tracePt t="44090" x="5175250" y="4025900"/>
          <p14:tracePt t="44106" x="5200650" y="4025900"/>
          <p14:tracePt t="44123" x="5238750" y="4019550"/>
          <p14:tracePt t="44139" x="5264150" y="4013200"/>
          <p14:tracePt t="44156" x="5295900" y="4013200"/>
          <p14:tracePt t="44173" x="5321300" y="4000500"/>
          <p14:tracePt t="44190" x="5365750" y="3994150"/>
          <p14:tracePt t="44206" x="5403850" y="3987800"/>
          <p14:tracePt t="44223" x="5441950" y="3987800"/>
          <p14:tracePt t="44240" x="5473700" y="3981450"/>
          <p14:tracePt t="44246" x="5499100" y="3981450"/>
          <p14:tracePt t="44257" x="5537200" y="3981450"/>
          <p14:tracePt t="44273" x="5575300" y="3981450"/>
          <p14:tracePt t="44290" x="5613400" y="3981450"/>
          <p14:tracePt t="44306" x="5651500" y="3981450"/>
          <p14:tracePt t="44324" x="5727700" y="3981450"/>
          <p14:tracePt t="44340" x="5797550" y="3981450"/>
          <p14:tracePt t="44356" x="5848350" y="3981450"/>
          <p14:tracePt t="44373" x="5899150" y="3981450"/>
          <p14:tracePt t="44391" x="5956300" y="3981450"/>
          <p14:tracePt t="44406" x="5975350" y="3981450"/>
          <p14:tracePt t="44423" x="5994400" y="3981450"/>
          <p14:tracePt t="44440" x="6007100" y="3981450"/>
          <p14:tracePt t="44458" x="6032500" y="3987800"/>
          <p14:tracePt t="44473" x="6051550" y="3994150"/>
          <p14:tracePt t="44489" x="6070600" y="4000500"/>
          <p14:tracePt t="44506" x="6102350" y="4013200"/>
          <p14:tracePt t="44523" x="6127750" y="4025900"/>
          <p14:tracePt t="44539" x="6178550" y="4051300"/>
          <p14:tracePt t="44556" x="6223000" y="4057650"/>
          <p14:tracePt t="44573" x="6248400" y="4070350"/>
          <p14:tracePt t="44589" x="6273800" y="4083050"/>
          <p14:tracePt t="44606" x="6286500" y="4089400"/>
          <p14:tracePt t="44623" x="6292850" y="4089400"/>
          <p14:tracePt t="44704" x="6292850" y="4083050"/>
          <p14:tracePt t="44712" x="6292850" y="4076700"/>
          <p14:tracePt t="44722" x="6292850" y="4070350"/>
          <p14:tracePt t="44963" x="6203950" y="4070350"/>
          <p14:tracePt t="44971" x="6108700" y="4076700"/>
          <p14:tracePt t="44980" x="6032500" y="4095750"/>
          <p14:tracePt t="44989" x="5962650" y="4102100"/>
          <p14:tracePt t="45005" x="5822950" y="4121150"/>
          <p14:tracePt t="45023" x="5537200" y="4184650"/>
          <p14:tracePt t="45039" x="5365750" y="4216400"/>
          <p14:tracePt t="45055" x="5060950" y="4279900"/>
          <p14:tracePt t="45072" x="4832350" y="4318000"/>
          <p14:tracePt t="45089" x="4425950" y="4375150"/>
          <p14:tracePt t="45105" x="4254500" y="4394200"/>
          <p14:tracePt t="45122" x="4140200" y="4406900"/>
          <p14:tracePt t="45139" x="4019550" y="4413250"/>
          <p14:tracePt t="45156" x="3854450" y="4432300"/>
          <p14:tracePt t="45172" x="3778250" y="4438650"/>
          <p14:tracePt t="45188" x="3727450" y="4451350"/>
          <p14:tracePt t="45205" x="3676650" y="4451350"/>
          <p14:tracePt t="45223" x="3543300" y="4451350"/>
          <p14:tracePt t="45238" x="3429000" y="4451350"/>
          <p14:tracePt t="45245" x="3365500" y="4451350"/>
          <p14:tracePt t="45255" x="3314700" y="4451350"/>
          <p14:tracePt t="45272" x="3225800" y="4451350"/>
          <p14:tracePt t="45288" x="3130550" y="4451350"/>
          <p14:tracePt t="45307" x="2997200" y="4445000"/>
          <p14:tracePt t="45322" x="2946400" y="4445000"/>
          <p14:tracePt t="45338" x="2921000" y="4445000"/>
          <p14:tracePt t="45354" x="2901950" y="4445000"/>
          <p14:tracePt t="45371" x="2870200" y="4445000"/>
          <p14:tracePt t="45388" x="2844800" y="4445000"/>
          <p14:tracePt t="45404" x="2806700" y="4438650"/>
          <p14:tracePt t="45421" x="2762250" y="4438650"/>
          <p14:tracePt t="45438" x="2628900" y="4432300"/>
          <p14:tracePt t="45454" x="2520950" y="4432300"/>
          <p14:tracePt t="45471" x="2438400" y="4432300"/>
          <p14:tracePt t="45488" x="2368550" y="4425950"/>
          <p14:tracePt t="45504" x="2279650" y="4425950"/>
          <p14:tracePt t="45521" x="2197100" y="4425950"/>
          <p14:tracePt t="45538" x="2089150" y="4425950"/>
          <p14:tracePt t="45554" x="2025650" y="4425950"/>
          <p14:tracePt t="45571" x="1949450" y="4425950"/>
          <p14:tracePt t="45588" x="1911350" y="4438650"/>
          <p14:tracePt t="45604" x="1885950" y="4438650"/>
          <p14:tracePt t="45621" x="1860550" y="4438650"/>
          <p14:tracePt t="45637" x="1822450" y="4438650"/>
          <p14:tracePt t="45654" x="1739900" y="4438650"/>
          <p14:tracePt t="45671" x="1682750" y="4438650"/>
          <p14:tracePt t="45687" x="1625600" y="4438650"/>
          <p14:tracePt t="45704" x="1568450" y="4432300"/>
          <p14:tracePt t="45720" x="1498600" y="4419600"/>
          <p14:tracePt t="45737" x="1447800" y="4406900"/>
          <p14:tracePt t="45754" x="1403350" y="4406900"/>
          <p14:tracePt t="45770" x="1358900" y="4406900"/>
          <p14:tracePt t="45787" x="1295400" y="4394200"/>
          <p14:tracePt t="45804" x="1244600" y="4387850"/>
          <p14:tracePt t="45820" x="1206500" y="4381500"/>
          <p14:tracePt t="45837" x="1174750" y="4362450"/>
          <p14:tracePt t="45853" x="1143000" y="4330700"/>
          <p14:tracePt t="45870" x="1117600" y="4286250"/>
          <p14:tracePt t="45887" x="1104900" y="4248150"/>
          <p14:tracePt t="45903" x="1098550" y="4229100"/>
          <p14:tracePt t="45920" x="1098550" y="4210050"/>
          <p14:tracePt t="45937" x="1098550" y="4203700"/>
          <p14:tracePt t="45954" x="1098550" y="4197350"/>
          <p14:tracePt t="45971" x="1104900" y="4191000"/>
          <p14:tracePt t="45988" x="1104900" y="4184650"/>
          <p14:tracePt t="46004" x="1117600" y="4171950"/>
          <p14:tracePt t="46021" x="1123950" y="4171950"/>
          <p14:tracePt t="46037" x="1136650" y="4165600"/>
          <p14:tracePt t="46055" x="1155700" y="4152900"/>
          <p14:tracePt t="46071" x="1193800" y="4146550"/>
          <p14:tracePt t="46087" x="1257300" y="4140200"/>
          <p14:tracePt t="46104" x="1371600" y="4114800"/>
          <p14:tracePt t="46121" x="1581150" y="4095750"/>
          <p14:tracePt t="46137" x="1733550" y="4089400"/>
          <p14:tracePt t="46154" x="1841500" y="4089400"/>
          <p14:tracePt t="46170" x="1892300" y="4089400"/>
          <p14:tracePt t="46187" x="1949450" y="4095750"/>
          <p14:tracePt t="46204" x="2063750" y="4121150"/>
          <p14:tracePt t="46220" x="2184400" y="4133850"/>
          <p14:tracePt t="46237" x="2286000" y="4159250"/>
          <p14:tracePt t="46244" x="2336800" y="4165600"/>
          <p14:tracePt t="46256" x="2482850" y="4197350"/>
          <p14:tracePt t="46271" x="2654300" y="4235450"/>
          <p14:tracePt t="46287" x="2794000" y="4248150"/>
          <p14:tracePt t="46303" x="2889250" y="4267200"/>
          <p14:tracePt t="46319" x="2990850" y="4279900"/>
          <p14:tracePt t="46336" x="3168650" y="4279900"/>
          <p14:tracePt t="46353" x="3276600" y="4286250"/>
          <p14:tracePt t="46369" x="3378200" y="4286250"/>
          <p14:tracePt t="46386" x="3473450" y="4286250"/>
          <p14:tracePt t="46403" x="3600450" y="4286250"/>
          <p14:tracePt t="46419" x="3657600" y="4286250"/>
          <p14:tracePt t="46436" x="3689350" y="4286250"/>
          <p14:tracePt t="46453" x="3708400" y="4286250"/>
          <p14:tracePt t="46470" x="3727450" y="4286250"/>
          <p14:tracePt t="46503" x="3733800" y="4286250"/>
          <p14:tracePt t="46561" x="3740150" y="4286250"/>
          <p14:tracePt t="47022" x="3740150" y="4292600"/>
          <p14:tracePt t="47039" x="3740150" y="4298950"/>
          <p14:tracePt t="47059" x="3740150" y="4305300"/>
          <p14:tracePt t="47067" x="3733800" y="4311650"/>
          <p14:tracePt t="47082" x="3733800" y="4318000"/>
          <p14:tracePt t="47090" x="3727450" y="4318000"/>
          <p14:tracePt t="47105" x="3721100" y="4324350"/>
          <p14:tracePt t="47119" x="3721100" y="4330700"/>
          <p14:tracePt t="47136" x="3708400" y="4337050"/>
          <p14:tracePt t="47152" x="3702050" y="4343400"/>
          <p14:tracePt t="47170" x="3695700" y="4356100"/>
          <p14:tracePt t="47186" x="3689350" y="4362450"/>
          <p14:tracePt t="47202" x="3676650" y="4381500"/>
          <p14:tracePt t="47219" x="3663950" y="4394200"/>
          <p14:tracePt t="47237" x="3638550" y="4419600"/>
          <p14:tracePt t="47246" x="3619500" y="4432300"/>
          <p14:tracePt t="47254" x="3594100" y="4451350"/>
          <p14:tracePt t="47269" x="3435350" y="4514850"/>
          <p14:tracePt t="47286" x="3143250" y="4572000"/>
          <p14:tracePt t="47303" x="2692400" y="4622800"/>
          <p14:tracePt t="47319" x="2489200" y="4635500"/>
          <p14:tracePt t="47335" x="2349500" y="4635500"/>
          <p14:tracePt t="47352" x="2203450" y="4622800"/>
          <p14:tracePt t="47370" x="2076450" y="4622800"/>
          <p14:tracePt t="47386" x="1924050" y="4622800"/>
          <p14:tracePt t="47402" x="1860550" y="4622800"/>
          <p14:tracePt t="47419" x="1771650" y="4622800"/>
          <p14:tracePt t="47435" x="1714500" y="4635500"/>
          <p14:tracePt t="47452" x="1657350" y="4654550"/>
          <p14:tracePt t="47469" x="1638300" y="4660900"/>
          <p14:tracePt t="47486" x="1631950" y="4667250"/>
          <p14:tracePt t="47502" x="1619250" y="4667250"/>
          <p14:tracePt t="47519" x="1612900" y="4667250"/>
          <p14:tracePt t="47535" x="1612900" y="4673600"/>
          <p14:tracePt t="47654" x="1619250" y="4673600"/>
          <p14:tracePt t="47661" x="1625600" y="4673600"/>
          <p14:tracePt t="47676" x="1625600" y="4667250"/>
          <p14:tracePt t="47685" x="1631950" y="4660900"/>
          <p14:tracePt t="47702" x="1644650" y="4654550"/>
          <p14:tracePt t="47720" x="1663700" y="4648200"/>
          <p14:tracePt t="47735" x="1670050" y="4641850"/>
          <p14:tracePt t="47751" x="1689100" y="4635500"/>
          <p14:tracePt t="47768" x="1701800" y="4622800"/>
          <p14:tracePt t="47785" x="1720850" y="4610100"/>
          <p14:tracePt t="47802" x="1771650" y="4597400"/>
          <p14:tracePt t="47818" x="1828800" y="4591050"/>
          <p14:tracePt t="47835" x="1898650" y="4584700"/>
          <p14:tracePt t="47853" x="2006600" y="4584700"/>
          <p14:tracePt t="47869" x="2057400" y="4584700"/>
          <p14:tracePt t="47885" x="2108200" y="4584700"/>
          <p14:tracePt t="47901" x="2178050" y="4584700"/>
          <p14:tracePt t="47918" x="2254250" y="4584700"/>
          <p14:tracePt t="47934" x="2362200" y="4584700"/>
          <p14:tracePt t="47951" x="2419350" y="4584700"/>
          <p14:tracePt t="47967" x="2457450" y="4584700"/>
          <p14:tracePt t="47984" x="2489200" y="4584700"/>
          <p14:tracePt t="48001" x="2546350" y="4584700"/>
          <p14:tracePt t="48017" x="2603500" y="4591050"/>
          <p14:tracePt t="48034" x="2667000" y="4603750"/>
          <p14:tracePt t="48051" x="2736850" y="4622800"/>
          <p14:tracePt t="48068" x="2844800" y="4641850"/>
          <p14:tracePt t="48084" x="2914650" y="4660900"/>
          <p14:tracePt t="48101" x="2997200" y="4679950"/>
          <p14:tracePt t="48118" x="3086100" y="4692650"/>
          <p14:tracePt t="48135" x="3175000" y="4705350"/>
          <p14:tracePt t="48151" x="3289300" y="4718050"/>
          <p14:tracePt t="48168" x="3346450" y="4737100"/>
          <p14:tracePt t="48184" x="3390900" y="4737100"/>
          <p14:tracePt t="48202" x="3460750" y="4749800"/>
          <p14:tracePt t="48218" x="3505200" y="4756150"/>
          <p14:tracePt t="48234" x="3575050" y="4762500"/>
          <p14:tracePt t="48251" x="3638550" y="4768850"/>
          <p14:tracePt t="48257" x="3670300" y="4768850"/>
          <p14:tracePt t="48267" x="3695700" y="4775200"/>
          <p14:tracePt t="48284" x="3771900" y="4781550"/>
          <p14:tracePt t="48301" x="3816350" y="4787900"/>
          <p14:tracePt t="48317" x="3873500" y="4794250"/>
          <p14:tracePt t="48334" x="3930650" y="4794250"/>
          <p14:tracePt t="48351" x="4013200" y="4800600"/>
          <p14:tracePt t="48369" x="4057650" y="4800600"/>
          <p14:tracePt t="48384" x="4102100" y="4806950"/>
          <p14:tracePt t="48401" x="4140200" y="4806950"/>
          <p14:tracePt t="48418" x="4197350" y="4806950"/>
          <p14:tracePt t="48434" x="4241800" y="4806950"/>
          <p14:tracePt t="48451" x="4286250" y="4806950"/>
          <p14:tracePt t="48468" x="4356100" y="4806950"/>
          <p14:tracePt t="48485" x="4457700" y="4800600"/>
          <p14:tracePt t="48500" x="4514850" y="4800600"/>
          <p14:tracePt t="48517" x="4552950" y="4794250"/>
          <p14:tracePt t="48534" x="4591050" y="4787900"/>
          <p14:tracePt t="48552" x="4654550" y="4787900"/>
          <p14:tracePt t="48567" x="4692650" y="4787900"/>
          <p14:tracePt t="48584" x="4737100" y="4787900"/>
          <p14:tracePt t="48600" x="4787900" y="4787900"/>
          <p14:tracePt t="48619" x="4845050" y="4787900"/>
          <p14:tracePt t="48634" x="4876800" y="4787900"/>
          <p14:tracePt t="48650" x="4902200" y="4787900"/>
          <p14:tracePt t="48667" x="4933950" y="4787900"/>
          <p14:tracePt t="48684" x="4953000" y="4787900"/>
          <p14:tracePt t="48701" x="4972050" y="4787900"/>
          <p14:tracePt t="48717" x="4978400" y="4787900"/>
          <p14:tracePt t="48734" x="4991100" y="4787900"/>
          <p14:tracePt t="48750" x="4997450" y="4787900"/>
          <p14:tracePt t="49110" x="5010150" y="4787900"/>
          <p14:tracePt t="49121" x="5054600" y="4781550"/>
          <p14:tracePt t="49133" x="5162550" y="4775200"/>
          <p14:tracePt t="49149" x="5264150" y="4775200"/>
          <p14:tracePt t="49166" x="5334000" y="4775200"/>
          <p14:tracePt t="49183" x="5391150" y="4775200"/>
          <p14:tracePt t="49199" x="5410200" y="4775200"/>
          <p14:tracePt t="49216" x="5429250" y="4775200"/>
          <p14:tracePt t="49232" x="5448300" y="4775200"/>
          <p14:tracePt t="49250" x="5454650" y="4775200"/>
          <p14:tracePt t="49266" x="5461000" y="4775200"/>
          <p14:tracePt t="49282" x="5467350" y="4775200"/>
          <p14:tracePt t="49299" x="5473700" y="4775200"/>
          <p14:tracePt t="49317" x="5480050" y="4775200"/>
          <p14:tracePt t="49332" x="5486400" y="4775200"/>
          <p14:tracePt t="49349" x="5492750" y="4775200"/>
          <p14:tracePt t="49366" x="5511800" y="4775200"/>
          <p14:tracePt t="49382" x="5530850" y="4775200"/>
          <p14:tracePt t="49399" x="5562600" y="4781550"/>
          <p14:tracePt t="49415" x="5581650" y="4781550"/>
          <p14:tracePt t="49432" x="5600700" y="4781550"/>
          <p14:tracePt t="49449" x="5613400" y="4781550"/>
          <p14:tracePt t="49465" x="5626100" y="4781550"/>
          <p14:tracePt t="49482" x="5632450" y="4781550"/>
          <p14:tracePt t="49515" x="5638800" y="4781550"/>
          <p14:tracePt t="49726" x="5702300" y="4781550"/>
          <p14:tracePt t="49734" x="5778500" y="4768850"/>
          <p14:tracePt t="49748" x="5899150" y="4762500"/>
          <p14:tracePt t="49766" x="5994400" y="4756150"/>
          <p14:tracePt t="49782" x="6102350" y="4749800"/>
          <p14:tracePt t="49799" x="6191250" y="4749800"/>
          <p14:tracePt t="49815" x="6280150" y="4749800"/>
          <p14:tracePt t="49832" x="6318250" y="4749800"/>
          <p14:tracePt t="49848" x="6356350" y="4749800"/>
          <p14:tracePt t="49865" x="6394450" y="4749800"/>
          <p14:tracePt t="49882" x="6451600" y="4749800"/>
          <p14:tracePt t="49898" x="6502400" y="4749800"/>
          <p14:tracePt t="49915" x="6565900" y="4756150"/>
          <p14:tracePt t="49933" x="6629400" y="4756150"/>
          <p14:tracePt t="49949" x="6661150" y="4756150"/>
          <p14:tracePt t="49965" x="6699250" y="4756150"/>
          <p14:tracePt t="49982" x="6718300" y="4768850"/>
          <p14:tracePt t="49998" x="6737350" y="4768850"/>
          <p14:tracePt t="50016" x="6769100" y="4768850"/>
          <p14:tracePt t="50032" x="6781800" y="4768850"/>
          <p14:tracePt t="50049" x="6794500" y="4768850"/>
          <p14:tracePt t="50065" x="6807200" y="4768850"/>
          <p14:tracePt t="50083" x="6826250" y="4768850"/>
          <p14:tracePt t="50098" x="6845300" y="4768850"/>
          <p14:tracePt t="50115" x="6870700" y="4762500"/>
          <p14:tracePt t="50132" x="6889750" y="4756150"/>
          <p14:tracePt t="50149" x="6927850" y="4749800"/>
          <p14:tracePt t="50165" x="6946900" y="4749800"/>
          <p14:tracePt t="50182" x="6972300" y="4743450"/>
          <p14:tracePt t="50198" x="6997700" y="4743450"/>
          <p14:tracePt t="50216" x="7023100" y="4743450"/>
          <p14:tracePt t="50231" x="7048500" y="4743450"/>
          <p14:tracePt t="50248" x="7054850" y="4743450"/>
          <p14:tracePt t="50255" x="7067550" y="4743450"/>
          <p14:tracePt t="50270" x="7073900" y="4743450"/>
          <p14:tracePt t="50281" x="7080250" y="4743450"/>
          <p14:tracePt t="50299" x="7099300" y="4743450"/>
          <p14:tracePt t="50315" x="7112000" y="4743450"/>
          <p14:tracePt t="50331" x="7124700" y="4743450"/>
          <p14:tracePt t="50350" x="7143750" y="4743450"/>
          <p14:tracePt t="50365" x="7162800" y="4743450"/>
          <p14:tracePt t="50381" x="7181850" y="4749800"/>
          <p14:tracePt t="50398" x="7207250" y="4749800"/>
          <p14:tracePt t="50414" x="7232650" y="4749800"/>
          <p14:tracePt t="50432" x="7277100" y="4756150"/>
          <p14:tracePt t="50448" x="7302500" y="4756150"/>
          <p14:tracePt t="50464" x="7327900" y="4762500"/>
          <p14:tracePt t="50481" x="7346950" y="4768850"/>
          <p14:tracePt t="50499" x="7378700" y="4768850"/>
          <p14:tracePt t="50514" x="7391400" y="4768850"/>
          <p14:tracePt t="50531" x="7404100" y="4775200"/>
          <p14:tracePt t="50548" x="7423150" y="4775200"/>
          <p14:tracePt t="50565" x="7442200" y="4775200"/>
          <p14:tracePt t="50581" x="7461250" y="4775200"/>
          <p14:tracePt t="50597" x="7480300" y="4775200"/>
          <p14:tracePt t="50614" x="7499350" y="4775200"/>
          <p14:tracePt t="50631" x="7518400" y="4775200"/>
          <p14:tracePt t="50647" x="7531100" y="4775200"/>
          <p14:tracePt t="50664" x="7537450" y="4775200"/>
          <p14:tracePt t="50681" x="7550150" y="4775200"/>
          <p14:tracePt t="50697" x="7620000" y="4775200"/>
          <p14:tracePt t="50714" x="7683500" y="4775200"/>
          <p14:tracePt t="50731" x="7708900" y="4768850"/>
          <p14:tracePt t="50747" x="7740650" y="4762500"/>
          <p14:tracePt t="50752" x="7747000" y="4762500"/>
          <p14:tracePt t="50764" x="7753350" y="4762500"/>
          <p14:tracePt t="50781" x="7766050" y="4762500"/>
          <p14:tracePt t="50797" x="7772400" y="4762500"/>
          <p14:tracePt t="50814" x="7778750" y="4762500"/>
          <p14:tracePt t="50830" x="7791450" y="4762500"/>
          <p14:tracePt t="50848" x="7823200" y="4775200"/>
          <p14:tracePt t="50864" x="7854950" y="4781550"/>
          <p14:tracePt t="50880" x="7886700" y="4787900"/>
          <p14:tracePt t="50898" x="7905750" y="4794250"/>
          <p14:tracePt t="50915" x="7937500" y="4800600"/>
          <p14:tracePt t="50930" x="7981950" y="4806950"/>
          <p14:tracePt t="50947" x="8020050" y="4813300"/>
          <p14:tracePt t="50963" x="8070850" y="4813300"/>
          <p14:tracePt t="50982" x="8102600" y="4813300"/>
          <p14:tracePt t="50997" x="8108950" y="4813300"/>
          <p14:tracePt t="51014" x="8115300" y="4813300"/>
          <p14:tracePt t="51030" x="8121650" y="4813300"/>
          <p14:tracePt t="51047" x="8128000" y="4813300"/>
          <p14:tracePt t="51405" x="8115300" y="4813300"/>
          <p14:tracePt t="51413" x="8070850" y="4813300"/>
          <p14:tracePt t="51421" x="8007350" y="4826000"/>
          <p14:tracePt t="51429" x="7924800" y="4832350"/>
          <p14:tracePt t="51446" x="7753350" y="4864100"/>
          <p14:tracePt t="51464" x="7480300" y="4927600"/>
          <p14:tracePt t="51481" x="7308850" y="4972050"/>
          <p14:tracePt t="51496" x="7207250" y="4991100"/>
          <p14:tracePt t="51513" x="7169150" y="5003800"/>
          <p14:tracePt t="51529" x="7137400" y="5010150"/>
          <p14:tracePt t="51546" x="7092950" y="5022850"/>
          <p14:tracePt t="51563" x="7029450" y="5029200"/>
          <p14:tracePt t="51579" x="6940550" y="5035550"/>
          <p14:tracePt t="51596" x="6832600" y="5060950"/>
          <p14:tracePt t="51613" x="6718300" y="5080000"/>
          <p14:tracePt t="51630" x="6635750" y="5099050"/>
          <p14:tracePt t="51646" x="6540500" y="5111750"/>
          <p14:tracePt t="51663" x="6432550" y="5124450"/>
          <p14:tracePt t="51680" x="6267450" y="5149850"/>
          <p14:tracePt t="51696" x="6159500" y="5156200"/>
          <p14:tracePt t="51712" x="5969000" y="5181600"/>
          <p14:tracePt t="51729" x="5784850" y="5200650"/>
          <p14:tracePt t="51746" x="5543550" y="5219700"/>
          <p14:tracePt t="51762" x="5340350" y="5226050"/>
          <p14:tracePt t="51779" x="5181600" y="5245100"/>
          <p14:tracePt t="51796" x="5041900" y="5245100"/>
          <p14:tracePt t="51814" x="4781550" y="5245100"/>
          <p14:tracePt t="51830" x="4660900" y="5245100"/>
          <p14:tracePt t="51846" x="4584700" y="5245100"/>
          <p14:tracePt t="51863" x="4521200" y="5245100"/>
          <p14:tracePt t="51879" x="4489450" y="5238750"/>
          <p14:tracePt t="51896" x="4438650" y="5226050"/>
          <p14:tracePt t="51912" x="4432300" y="5226050"/>
          <p14:tracePt t="51929" x="4425950" y="5226050"/>
          <p14:tracePt t="51946" x="4419600" y="5226050"/>
          <p14:tracePt t="52022" x="4419600" y="5219700"/>
          <p14:tracePt t="52037" x="4419600" y="5213350"/>
          <p14:tracePt t="52060" x="4419600" y="5207000"/>
          <p14:tracePt t="52089" x="4419600" y="5200650"/>
          <p14:tracePt t="52119" x="4419600" y="5194300"/>
          <p14:tracePt t="52156" x="4419600" y="5187950"/>
          <p14:tracePt t="52171" x="4419600" y="5181600"/>
          <p14:tracePt t="52193" x="4419600" y="5175250"/>
          <p14:tracePt t="52260" x="4419600" y="5168900"/>
          <p14:tracePt t="52275" x="4419600" y="5162550"/>
          <p14:tracePt t="52349" x="4425950" y="5162550"/>
          <p14:tracePt t="52380" x="4432300" y="5156200"/>
          <p14:tracePt t="52409" x="4432300" y="5149850"/>
          <p14:tracePt t="52416" x="4438650" y="5149850"/>
          <p14:tracePt t="52428" x="4445000" y="5149850"/>
          <p14:tracePt t="52445" x="4451350" y="5143500"/>
          <p14:tracePt t="52462" x="4457700" y="5137150"/>
          <p14:tracePt t="52478" x="4464050" y="5137150"/>
          <p14:tracePt t="52495" x="4470400" y="5130800"/>
          <p14:tracePt t="52512" x="4483100" y="5118100"/>
          <p14:tracePt t="52528" x="4533900" y="5105400"/>
          <p14:tracePt t="52545" x="4730750" y="5035550"/>
          <p14:tracePt t="52561" x="4883150" y="4984750"/>
          <p14:tracePt t="52579" x="5143500" y="4914900"/>
          <p14:tracePt t="52595" x="5276850" y="4883150"/>
          <p14:tracePt t="52612" x="5334000" y="4857750"/>
          <p14:tracePt t="52628" x="5365750" y="4851400"/>
          <p14:tracePt t="52645" x="5397500" y="4845050"/>
          <p14:tracePt t="52661" x="5429250" y="4826000"/>
          <p14:tracePt t="52677" x="5518150" y="4800600"/>
          <p14:tracePt t="52694" x="5670550" y="4768850"/>
          <p14:tracePt t="52711" x="5822950" y="4743450"/>
          <p14:tracePt t="52727" x="6121400" y="4692650"/>
          <p14:tracePt t="52744" x="6350000" y="4654550"/>
          <p14:tracePt t="52760" x="6540500" y="4622800"/>
          <p14:tracePt t="52778" x="6819900" y="4578350"/>
          <p14:tracePt t="52794" x="6896100" y="4559300"/>
          <p14:tracePt t="52811" x="6940550" y="4559300"/>
          <p14:tracePt t="52827" x="6953250" y="4559300"/>
          <p14:tracePt t="52844" x="6965950" y="4559300"/>
          <p14:tracePt t="52861" x="6978650" y="4559300"/>
          <p14:tracePt t="52894" x="6985000" y="4559300"/>
          <p14:tracePt t="53241" x="6991350" y="4559300"/>
          <p14:tracePt t="54026" x="6991350" y="4565650"/>
          <p14:tracePt t="54034" x="6991350" y="4572000"/>
          <p14:tracePt t="54042" x="6991350" y="4578350"/>
          <p14:tracePt t="54059" x="6991350" y="4591050"/>
          <p14:tracePt t="54075" x="6991350" y="4603750"/>
          <p14:tracePt t="54092" x="6985000" y="4629150"/>
          <p14:tracePt t="54108" x="6965950" y="4705350"/>
          <p14:tracePt t="54125" x="6940550" y="4781550"/>
          <p14:tracePt t="54142" x="6915150" y="4864100"/>
          <p14:tracePt t="54158" x="6883400" y="4927600"/>
          <p14:tracePt t="54175" x="6851650" y="4978400"/>
          <p14:tracePt t="54192" x="6819900" y="5010150"/>
          <p14:tracePt t="54208" x="6794500" y="5035550"/>
          <p14:tracePt t="54225" x="6756400" y="5060950"/>
          <p14:tracePt t="54242" x="6565900" y="5105400"/>
          <p14:tracePt t="54258" x="6223000" y="5137150"/>
          <p14:tracePt t="54275" x="5765800" y="5149850"/>
          <p14:tracePt t="54291" x="5378450" y="5149850"/>
          <p14:tracePt t="54308" x="4876800" y="5143500"/>
          <p14:tracePt t="54325" x="4413250" y="5130800"/>
          <p14:tracePt t="54342" x="4095750" y="5111750"/>
          <p14:tracePt t="54358" x="3886200" y="5105400"/>
          <p14:tracePt t="54375" x="3549650" y="5092700"/>
          <p14:tracePt t="54391" x="3194050" y="5092700"/>
          <p14:tracePt t="54408" x="2870200" y="5092700"/>
          <p14:tracePt t="54425" x="2635250" y="5105400"/>
          <p14:tracePt t="54441" x="2355850" y="5143500"/>
          <p14:tracePt t="54458" x="2120900" y="5181600"/>
          <p14:tracePt t="54474" x="2000250" y="5213350"/>
          <p14:tracePt t="54491" x="1892300" y="5226050"/>
          <p14:tracePt t="54508" x="1809750" y="5238750"/>
          <p14:tracePt t="54525" x="1752600" y="5251450"/>
          <p14:tracePt t="54541" x="1727200" y="5251450"/>
          <p14:tracePt t="54558" x="1708150" y="5251450"/>
          <p14:tracePt t="54574" x="1701800" y="5251450"/>
          <p14:tracePt t="54591" x="1695450" y="5245100"/>
          <p14:tracePt t="54608" x="1682750" y="5238750"/>
          <p14:tracePt t="54624" x="1676400" y="5232400"/>
          <p14:tracePt t="54641" x="1676400" y="5226050"/>
          <p14:tracePt t="54658" x="1676400" y="5213350"/>
          <p14:tracePt t="54756" x="1682750" y="5207000"/>
          <p14:tracePt t="54763" x="1689100" y="5207000"/>
          <p14:tracePt t="54775" x="1689100" y="5200650"/>
          <p14:tracePt t="54792" x="1708150" y="5200650"/>
          <p14:tracePt t="55268" x="1778000" y="5200650"/>
          <p14:tracePt t="55277" x="1892300" y="5200650"/>
          <p14:tracePt t="55284" x="2019300" y="5200650"/>
          <p14:tracePt t="55291" x="2114550" y="5200650"/>
          <p14:tracePt t="55307" x="2260600" y="5200650"/>
          <p14:tracePt t="55323" x="2419350" y="5200650"/>
          <p14:tracePt t="55340" x="2546350" y="5200650"/>
          <p14:tracePt t="55357" x="2654300" y="5200650"/>
          <p14:tracePt t="55373" x="2724150" y="5200650"/>
          <p14:tracePt t="55390" x="2819400" y="5200650"/>
          <p14:tracePt t="55407" x="2933700" y="5207000"/>
          <p14:tracePt t="55423" x="3079750" y="5226050"/>
          <p14:tracePt t="55440" x="3124200" y="5232400"/>
          <p14:tracePt t="55457" x="3162300" y="5232400"/>
          <p14:tracePt t="55473" x="3200400" y="5232400"/>
          <p14:tracePt t="55490" x="3263900" y="5245100"/>
          <p14:tracePt t="55507" x="3314700" y="5245100"/>
          <p14:tracePt t="55523" x="3359150" y="5245100"/>
          <p14:tracePt t="55540" x="3397250" y="5251450"/>
          <p14:tracePt t="55557" x="3441700" y="5251450"/>
          <p14:tracePt t="55573" x="3460750" y="5251450"/>
          <p14:tracePt t="55590" x="3479800" y="5251450"/>
          <p14:tracePt t="55606" x="3498850" y="5251450"/>
          <p14:tracePt t="55623" x="3524250" y="5251450"/>
          <p14:tracePt t="55640" x="3549650" y="5251450"/>
          <p14:tracePt t="55656" x="3587750" y="5251450"/>
          <p14:tracePt t="55673" x="3619500" y="5251450"/>
          <p14:tracePt t="55690" x="3657600" y="5251450"/>
          <p14:tracePt t="55706" x="3740150" y="5251450"/>
          <p14:tracePt t="55723" x="3797300" y="5251450"/>
          <p14:tracePt t="55739" x="3841750" y="5251450"/>
          <p14:tracePt t="55756" x="3886200" y="5251450"/>
          <p14:tracePt t="55773" x="3962400" y="5251450"/>
          <p14:tracePt t="55789" x="4038600" y="5257800"/>
          <p14:tracePt t="55806" x="4159250" y="5257800"/>
          <p14:tracePt t="55823" x="4267200" y="5270500"/>
          <p14:tracePt t="55839" x="4406900" y="5283200"/>
          <p14:tracePt t="55856" x="4514850" y="5289550"/>
          <p14:tracePt t="55873" x="4641850" y="5302250"/>
          <p14:tracePt t="55889" x="4730750" y="5302250"/>
          <p14:tracePt t="55906" x="4787900" y="5302250"/>
          <p14:tracePt t="55923" x="4813300" y="5302250"/>
          <p14:tracePt t="55939" x="4832350" y="5302250"/>
          <p14:tracePt t="55956" x="4845050" y="5302250"/>
          <p14:tracePt t="55973" x="4851400" y="5302250"/>
          <p14:tracePt t="55989" x="4857750" y="5302250"/>
          <p14:tracePt t="56006" x="4864100" y="5302250"/>
          <p14:tracePt t="56650" x="4864100" y="5308600"/>
          <p14:tracePt t="56658" x="4864100" y="5314950"/>
          <p14:tracePt t="56680" x="4864100" y="5321300"/>
          <p14:tracePt t="56694" x="4864100" y="5327650"/>
          <p14:tracePt t="56705" x="4864100" y="5334000"/>
          <p14:tracePt t="56746" x="4864100" y="5340350"/>
          <p14:tracePt t="56783" x="4864100" y="5346700"/>
          <p14:tracePt t="56806" x="4864100" y="5353050"/>
          <p14:tracePt t="56813" x="4864100" y="5359400"/>
          <p14:tracePt t="56821" x="4864100" y="5365750"/>
          <p14:tracePt t="56838" x="4864100" y="5378450"/>
          <p14:tracePt t="56855" x="4864100" y="5384800"/>
          <p14:tracePt t="56872" x="4864100" y="5416550"/>
          <p14:tracePt t="56888" x="4864100" y="5429250"/>
          <p14:tracePt t="56905" x="4864100" y="5448300"/>
          <p14:tracePt t="56921" x="4864100" y="5467350"/>
          <p14:tracePt t="56938" x="4857750" y="5480050"/>
          <p14:tracePt t="56955" x="4851400" y="5505450"/>
          <p14:tracePt t="56971" x="4851400" y="5524500"/>
          <p14:tracePt t="56988" x="4845050" y="5543550"/>
          <p14:tracePt t="57005" x="4845050" y="5568950"/>
          <p14:tracePt t="57021" x="4838700" y="5600700"/>
          <p14:tracePt t="57038" x="4838700" y="5613400"/>
          <p14:tracePt t="57054" x="4838700" y="5626100"/>
          <p14:tracePt t="57071" x="4838700" y="5638800"/>
          <p14:tracePt t="57088" x="4838700" y="5651500"/>
          <p14:tracePt t="57121" x="4838700" y="5657850"/>
          <p14:tracePt t="57138" x="4838700" y="5670550"/>
          <p14:tracePt t="57155" x="4838700" y="5676900"/>
          <p14:tracePt t="57208" x="4838700" y="5683250"/>
          <p14:tracePt t="57236" x="4832350" y="5683250"/>
          <p14:tracePt t="57251" x="4826000" y="5683250"/>
          <p14:tracePt t="57266" x="4826000" y="5689600"/>
          <p14:tracePt t="57276" x="4813300" y="5695950"/>
          <p14:tracePt t="57288" x="4806950" y="5702300"/>
          <p14:tracePt t="57304" x="4787900" y="5702300"/>
          <p14:tracePt t="57321" x="4775200" y="5715000"/>
          <p14:tracePt t="57338" x="4768850" y="5721350"/>
          <p14:tracePt t="57354" x="4743450" y="5734050"/>
          <p14:tracePt t="57371" x="4724400" y="5753100"/>
          <p14:tracePt t="57387" x="4718050" y="5759450"/>
          <p14:tracePt t="57404" x="4705350" y="5765800"/>
          <p14:tracePt t="57421" x="4699000" y="5772150"/>
          <p14:tracePt t="57437" x="4692650" y="5784850"/>
          <p14:tracePt t="57454" x="4686300" y="5784850"/>
          <p14:tracePt t="57471" x="4679950" y="5791200"/>
          <p14:tracePt t="57487" x="4679950" y="5797550"/>
          <p14:tracePt t="57542" x="4673600" y="5797550"/>
          <p14:tracePt t="58588" x="4673600" y="5791200"/>
          <p14:tracePt t="58604" x="4673600" y="5784850"/>
          <p14:tracePt t="58613" x="4673600" y="5778500"/>
          <p14:tracePt t="58619" x="4673600" y="5772150"/>
          <p14:tracePt t="58635" x="4673600" y="5765800"/>
          <p14:tracePt t="58651" x="4673600" y="5759450"/>
          <p14:tracePt t="58670" x="4673600" y="5753100"/>
          <p14:tracePt t="58685" x="4673600" y="5746750"/>
          <p14:tracePt t="58909" x="4654550" y="5746750"/>
          <p14:tracePt t="58917" x="4635500" y="5746750"/>
          <p14:tracePt t="58927" x="4622800" y="5746750"/>
          <p14:tracePt t="58935" x="4597400" y="5746750"/>
          <p14:tracePt t="58953" x="4552950" y="5740400"/>
          <p14:tracePt t="58969" x="4508500" y="5740400"/>
          <p14:tracePt t="58985" x="4451350" y="5734050"/>
          <p14:tracePt t="59002" x="4356100" y="5734050"/>
          <p14:tracePt t="59019" x="4197350" y="5734050"/>
          <p14:tracePt t="59035" x="4108450" y="5746750"/>
          <p14:tracePt t="59052" x="4064000" y="5746750"/>
          <p14:tracePt t="59069" x="4013200" y="5759450"/>
          <p14:tracePt t="59086" x="3879850" y="5765800"/>
          <p14:tracePt t="59102" x="3733800" y="5772150"/>
          <p14:tracePt t="59118" x="3625850" y="5772150"/>
          <p14:tracePt t="59136" x="3536950" y="5784850"/>
          <p14:tracePt t="59151" x="3460750" y="5784850"/>
          <p14:tracePt t="59168" x="3359150" y="5803900"/>
          <p14:tracePt t="59185" x="3308350" y="5810250"/>
          <p14:tracePt t="59201" x="3263900" y="5816600"/>
          <p14:tracePt t="59218" x="3213100" y="5816600"/>
          <p14:tracePt t="59234" x="3162300" y="5816600"/>
          <p14:tracePt t="59251" x="3130550" y="5816600"/>
          <p14:tracePt t="59267" x="3111500" y="5816600"/>
          <p14:tracePt t="59284" x="3098800" y="5816600"/>
          <p14:tracePt t="59301" x="3086100" y="5816600"/>
          <p14:tracePt t="59334" x="3073400" y="5816600"/>
          <p14:tracePt t="59807" x="3073400" y="5810250"/>
          <p14:tracePt t="59823" x="3079750" y="5803900"/>
          <p14:tracePt t="59852" x="3079750" y="5797550"/>
          <p14:tracePt t="59859" x="3079750" y="5791200"/>
          <p14:tracePt t="59896" x="3079750" y="5784850"/>
          <p14:tracePt t="59911" x="3079750" y="5778500"/>
          <p14:tracePt t="59920" x="3079750" y="5772150"/>
          <p14:tracePt t="59948" x="3079750" y="5765800"/>
          <p14:tracePt t="59963" x="3079750" y="5759450"/>
          <p14:tracePt t="59993" x="3086100" y="5759450"/>
          <p14:tracePt t="60000" x="3086100" y="5753100"/>
          <p14:tracePt t="60009" x="3086100" y="5746750"/>
          <p14:tracePt t="60024" x="3086100" y="5740400"/>
          <p14:tracePt t="60045" x="3092450" y="5740400"/>
          <p14:tracePt t="60060" x="3092450" y="5734050"/>
          <p14:tracePt t="60090" x="3092450" y="5727700"/>
          <p14:tracePt t="60156" x="3098800" y="5727700"/>
          <p14:tracePt t="60164" x="3105150" y="5727700"/>
          <p14:tracePt t="60230" x="3111500" y="5727700"/>
          <p14:tracePt t="60312" x="3117850" y="5727700"/>
          <p14:tracePt t="60713" x="3124200" y="5727700"/>
          <p14:tracePt t="60737" x="3124200" y="5721350"/>
          <p14:tracePt t="60752" x="3130550" y="5715000"/>
          <p14:tracePt t="60759" x="3136900" y="5708650"/>
          <p14:tracePt t="60789" x="3136900" y="5702300"/>
          <p14:tracePt t="60796" x="3143250" y="5702300"/>
          <p14:tracePt t="60804" x="3149600" y="5702300"/>
          <p14:tracePt t="60817" x="3155950" y="5695950"/>
          <p14:tracePt t="60833" x="3155950" y="5689600"/>
          <p14:tracePt t="60849" x="3168650" y="5683250"/>
          <p14:tracePt t="60866" x="3175000" y="5676900"/>
          <p14:tracePt t="60883" x="3187700" y="5676900"/>
          <p14:tracePt t="60899" x="3200400" y="5676900"/>
          <p14:tracePt t="60916" x="3206750" y="5676900"/>
          <p14:tracePt t="60932" x="3213100" y="5676900"/>
          <p14:tracePt t="60949" x="3219450" y="5676900"/>
          <p14:tracePt t="60966" x="3225800" y="5676900"/>
          <p14:tracePt t="60982" x="3232150" y="5676900"/>
          <p14:tracePt t="60999" x="3244850" y="5676900"/>
          <p14:tracePt t="61346" x="3251200" y="5676900"/>
          <p14:tracePt t="62021" x="3263900" y="5676900"/>
          <p14:tracePt t="62037" x="3270250" y="5676900"/>
          <p14:tracePt t="62044" x="3282950" y="5670550"/>
          <p14:tracePt t="62055" x="3289300" y="5670550"/>
          <p14:tracePt t="62066" x="3327400" y="5664200"/>
          <p14:tracePt t="62081" x="3359150" y="5664200"/>
          <p14:tracePt t="62097" x="3384550" y="5657850"/>
          <p14:tracePt t="62115" x="3422650" y="5657850"/>
          <p14:tracePt t="62132" x="3467100" y="5651500"/>
          <p14:tracePt t="62147" x="3492500" y="5651500"/>
          <p14:tracePt t="62164" x="3511550" y="5651500"/>
          <p14:tracePt t="62181" x="3524250" y="5651500"/>
          <p14:tracePt t="62198" x="3543300" y="5651500"/>
          <p14:tracePt t="62217" x="3562350" y="5645150"/>
          <p14:tracePt t="62231" x="3568700" y="5645150"/>
          <p14:tracePt t="62248" x="3581400" y="5645150"/>
          <p14:tracePt t="62253" x="3587750" y="5645150"/>
          <p14:tracePt t="62265" x="3594100" y="5645150"/>
          <p14:tracePt t="62281" x="3613150" y="5645150"/>
          <p14:tracePt t="62298" x="3619500" y="5645150"/>
          <p14:tracePt t="62314" x="3632200" y="5638800"/>
          <p14:tracePt t="62331" x="3644900" y="5638800"/>
          <p14:tracePt t="62348" x="3670300" y="5626100"/>
          <p14:tracePt t="62364" x="3683000" y="5626100"/>
          <p14:tracePt t="62381" x="3702050" y="5626100"/>
          <p14:tracePt t="62397" x="3721100" y="5626100"/>
          <p14:tracePt t="62414" x="3752850" y="5619750"/>
          <p14:tracePt t="62430" x="3765550" y="5619750"/>
          <p14:tracePt t="62447" x="3778250" y="5619750"/>
          <p14:tracePt t="62464" x="3784600" y="5619750"/>
          <p14:tracePt t="62481" x="3797300" y="5619750"/>
          <p14:tracePt t="62514" x="3810000" y="5619750"/>
          <p14:tracePt t="62564" x="3816350" y="5619750"/>
          <p14:tracePt t="63009" x="3816350" y="5626100"/>
          <p14:tracePt t="63061" x="3816350" y="5632450"/>
          <p14:tracePt t="63536" x="3816350" y="5638800"/>
          <p14:tracePt t="63559" x="3816350" y="5645150"/>
          <p14:tracePt t="63597" x="3810000" y="5645150"/>
          <p14:tracePt t="63626" x="3803650" y="5645150"/>
          <p14:tracePt t="63641" x="3803650" y="5651500"/>
          <p14:tracePt t="63665" x="3803650" y="5657850"/>
          <p14:tracePt t="63674" x="3803650" y="5664200"/>
          <p14:tracePt t="63692" x="3803650" y="5670550"/>
          <p14:tracePt t="63708" x="3803650" y="5676900"/>
          <p14:tracePt t="63731" x="3803650" y="5683250"/>
          <p14:tracePt t="63740" x="3803650" y="5689600"/>
          <p14:tracePt t="63749" x="3803650" y="5695950"/>
          <p14:tracePt t="63762" x="3803650" y="5715000"/>
          <p14:tracePt t="63778" x="3803650" y="5734050"/>
          <p14:tracePt t="63796" x="3803650" y="5765800"/>
          <p14:tracePt t="63812" x="3803650" y="5784850"/>
          <p14:tracePt t="63829" x="3803650" y="5803900"/>
          <p14:tracePt t="63845" x="3803650" y="5822950"/>
          <p14:tracePt t="63863" x="3803650" y="5854700"/>
          <p14:tracePt t="63879" x="3803650" y="5867400"/>
          <p14:tracePt t="63895" x="3803650" y="5880100"/>
          <p14:tracePt t="63912" x="3803650" y="5899150"/>
          <p14:tracePt t="63929" x="3803650" y="5924550"/>
          <p14:tracePt t="63945" x="3803650" y="5937250"/>
          <p14:tracePt t="63961" x="3797300" y="5943600"/>
          <p14:tracePt t="63978" x="3790950" y="5962650"/>
          <p14:tracePt t="63996" x="3778250" y="5975350"/>
          <p14:tracePt t="64011" x="3771900" y="5981700"/>
          <p14:tracePt t="64028" x="3746500" y="5994400"/>
          <p14:tracePt t="64045" x="3727450" y="6007100"/>
          <p14:tracePt t="64063" x="3613150" y="6019800"/>
          <p14:tracePt t="64079" x="3467100" y="6019800"/>
          <p14:tracePt t="64095" x="3340100" y="6019800"/>
          <p14:tracePt t="64111" x="3251200" y="6019800"/>
          <p14:tracePt t="64127" x="3136900" y="6026150"/>
          <p14:tracePt t="64144" x="2990850" y="6045200"/>
          <p14:tracePt t="64161" x="2901950" y="6057900"/>
          <p14:tracePt t="64177" x="2844800" y="6070600"/>
          <p14:tracePt t="64194" x="2774950" y="6089650"/>
          <p14:tracePt t="64211" x="2654300" y="6153150"/>
          <p14:tracePt t="64227" x="2571750" y="6178550"/>
          <p14:tracePt t="64245" x="2514600" y="6210300"/>
          <p14:tracePt t="64250" x="2495550" y="6223000"/>
          <p14:tracePt t="64261" x="2482850" y="6229350"/>
          <p14:tracePt t="64278" x="2457450" y="6235700"/>
          <p14:tracePt t="64294" x="2451100" y="6242050"/>
          <p14:tracePt t="64406" x="2457450" y="6242050"/>
          <p14:tracePt t="64413" x="2463800" y="6235700"/>
          <p14:tracePt t="64427" x="2476500" y="6235700"/>
          <p14:tracePt t="64444" x="2489200" y="6229350"/>
          <p14:tracePt t="64461" x="2508250" y="6216650"/>
          <p14:tracePt t="64477" x="2540000" y="6216650"/>
          <p14:tracePt t="64494" x="2590800" y="6216650"/>
          <p14:tracePt t="64511" x="2635250" y="6216650"/>
          <p14:tracePt t="64527" x="2736850" y="6216650"/>
          <p14:tracePt t="64544" x="2870200" y="6216650"/>
          <p14:tracePt t="64561" x="3041650" y="6203950"/>
          <p14:tracePt t="64577" x="3187700" y="6184900"/>
          <p14:tracePt t="64594" x="3359150" y="6172200"/>
          <p14:tracePt t="64611" x="3486150" y="6159500"/>
          <p14:tracePt t="64628" x="3689350" y="6153150"/>
          <p14:tracePt t="64644" x="3848100" y="6146800"/>
          <p14:tracePt t="64661" x="3968750" y="6146800"/>
          <p14:tracePt t="64678" x="4051300" y="6146800"/>
          <p14:tracePt t="64694" x="4184650" y="6146800"/>
          <p14:tracePt t="64710" x="4273550" y="6159500"/>
          <p14:tracePt t="64726" x="4349750" y="6172200"/>
          <p14:tracePt t="64743" x="4406900" y="6172200"/>
          <p14:tracePt t="64760" x="4470400" y="6184900"/>
          <p14:tracePt t="64776" x="4495800" y="6184900"/>
          <p14:tracePt t="64793" x="4521200" y="6184900"/>
          <p14:tracePt t="64810" x="4540250" y="6184900"/>
          <p14:tracePt t="64827" x="4565650" y="6184900"/>
          <p14:tracePt t="64843" x="4584700" y="6184900"/>
          <p14:tracePt t="64860" x="4591050" y="6184900"/>
          <p14:tracePt t="64877" x="4597400" y="6184900"/>
          <p14:tracePt t="64895" x="4603750" y="6184900"/>
          <p14:tracePt t="64910" x="4610100" y="6184900"/>
          <p14:tracePt t="65349" x="4610100" y="6178550"/>
          <p14:tracePt t="65357" x="4610100" y="6172200"/>
          <p14:tracePt t="65380" x="4610100" y="6165850"/>
          <p14:tracePt t="65396" x="4610100" y="6159500"/>
          <p14:tracePt t="65409" x="4603750" y="6159500"/>
          <p14:tracePt t="65417" x="4603750" y="6153150"/>
          <p14:tracePt t="65432" x="4597400" y="6153150"/>
          <p14:tracePt t="65728" x="4597400" y="6146800"/>
          <p14:tracePt t="65746" x="4597400" y="6140450"/>
          <p14:tracePt t="65973" x="4603750" y="6140450"/>
          <p14:tracePt t="65981" x="4616450" y="6140450"/>
          <p14:tracePt t="65992" x="4635500" y="6140450"/>
          <p14:tracePt t="66009" x="4686300" y="6140450"/>
          <p14:tracePt t="66025" x="4711700" y="6140450"/>
          <p14:tracePt t="66042" x="4743450" y="6140450"/>
          <p14:tracePt t="66058" x="4775200" y="6140450"/>
          <p14:tracePt t="66076" x="4813300" y="6140450"/>
          <p14:tracePt t="66092" x="4838700" y="6140450"/>
          <p14:tracePt t="66108" x="4857750" y="6140450"/>
          <p14:tracePt t="66126" x="4876800" y="6140450"/>
          <p14:tracePt t="66142" x="4895850" y="6140450"/>
          <p14:tracePt t="66158" x="4921250" y="6140450"/>
          <p14:tracePt t="66175" x="4940300" y="6140450"/>
          <p14:tracePt t="66192" x="4978400" y="6140450"/>
          <p14:tracePt t="66208" x="5003800" y="6140450"/>
          <p14:tracePt t="66225" x="5041900" y="6134100"/>
          <p14:tracePt t="66242" x="5067300" y="6134100"/>
          <p14:tracePt t="66250" x="5086350" y="6134100"/>
          <p14:tracePt t="66258" x="5099050" y="6127750"/>
          <p14:tracePt t="66276" x="5156200" y="6121400"/>
          <p14:tracePt t="66292" x="5200650" y="6121400"/>
          <p14:tracePt t="66308" x="5251450" y="6121400"/>
          <p14:tracePt t="66325" x="5289550" y="6115050"/>
          <p14:tracePt t="66341" x="5334000" y="6115050"/>
          <p14:tracePt t="66359" x="5372100" y="6115050"/>
          <p14:tracePt t="66375" x="5391150" y="6115050"/>
          <p14:tracePt t="66391" x="5403850" y="6115050"/>
          <p14:tracePt t="66408" x="5416550" y="6115050"/>
          <p14:tracePt t="66426" x="5429250" y="6115050"/>
          <p14:tracePt t="66441" x="5448300" y="6115050"/>
          <p14:tracePt t="66458" x="5461000" y="6115050"/>
          <p14:tracePt t="66475" x="5480050" y="6115050"/>
          <p14:tracePt t="66492" x="5562600" y="6108700"/>
          <p14:tracePt t="66508" x="5670550" y="6102350"/>
          <p14:tracePt t="66524" x="5784850" y="6089650"/>
          <p14:tracePt t="66541" x="5892800" y="6089650"/>
          <p14:tracePt t="66559" x="6127750" y="6083300"/>
          <p14:tracePt t="66574" x="6273800" y="6083300"/>
          <p14:tracePt t="66591" x="6381750" y="6076950"/>
          <p14:tracePt t="66608" x="6508750" y="6076950"/>
          <p14:tracePt t="66625" x="6648450" y="6076950"/>
          <p14:tracePt t="66641" x="6800850" y="6076950"/>
          <p14:tracePt t="66658" x="6851650" y="6076950"/>
          <p14:tracePt t="66674" x="6889750" y="6076950"/>
          <p14:tracePt t="66691" x="6915150" y="6076950"/>
          <p14:tracePt t="66708" x="6940550" y="6076950"/>
          <p14:tracePt t="66725" x="6946900" y="6076950"/>
          <p14:tracePt t="66757" x="6959600" y="6076950"/>
          <p14:tracePt t="67199" x="6959600" y="6083300"/>
          <p14:tracePt t="67207" x="6959600" y="6102350"/>
          <p14:tracePt t="67216" x="6953250" y="6121400"/>
          <p14:tracePt t="67223" x="6953250" y="6127750"/>
          <p14:tracePt t="67240" x="6940550" y="6159500"/>
          <p14:tracePt t="67247" x="6940550" y="6165850"/>
          <p14:tracePt t="67258" x="6927850" y="6197600"/>
          <p14:tracePt t="67274" x="6921500" y="6216650"/>
          <p14:tracePt t="67290" x="6889750" y="6254750"/>
          <p14:tracePt t="67306" x="6845300" y="6311900"/>
          <p14:tracePt t="67324" x="6762750" y="6407150"/>
          <p14:tracePt t="67340" x="6699250" y="6470650"/>
          <p14:tracePt t="67356" x="6648450" y="6546850"/>
          <p14:tracePt t="67373" x="6604000" y="6584950"/>
          <p14:tracePt t="67390" x="6527800" y="6654800"/>
          <p14:tracePt t="67406" x="6432550" y="6699250"/>
          <p14:tracePt t="67423" x="6330950" y="6743700"/>
          <p14:tracePt t="67440" x="6229350" y="6762750"/>
          <p14:tracePt t="67456" x="6153150" y="6769100"/>
          <p14:tracePt t="67473" x="5930900" y="6781800"/>
          <p14:tracePt t="67490" x="5778500" y="6775450"/>
          <p14:tracePt t="67506" x="5689600" y="6769100"/>
          <p14:tracePt t="67523" x="5607050" y="6762750"/>
          <p14:tracePt t="67540" x="5391150" y="6731000"/>
          <p14:tracePt t="67556" x="5200650" y="6731000"/>
          <p14:tracePt t="67573" x="4908550" y="6724650"/>
          <p14:tracePt t="67590" x="4533900" y="6724650"/>
          <p14:tracePt t="67607" x="3905250" y="6724650"/>
          <p14:tracePt t="67623" x="3695700" y="6737350"/>
          <p14:tracePt t="67639" x="3435350" y="6737350"/>
          <p14:tracePt t="67656" x="3257550" y="6731000"/>
          <p14:tracePt t="67673" x="3035300" y="6724650"/>
          <p14:tracePt t="67689" x="2844800" y="6724650"/>
          <p14:tracePt t="67706" x="2692400" y="6724650"/>
          <p14:tracePt t="67723" x="2559050" y="6724650"/>
          <p14:tracePt t="67740" x="2343150" y="6724650"/>
          <p14:tracePt t="67757" x="2228850" y="6731000"/>
          <p14:tracePt t="67773" x="2159000" y="6743700"/>
          <p14:tracePt t="67789" x="2120900" y="6743700"/>
          <p14:tracePt t="67807" x="2089150" y="6743700"/>
          <p14:tracePt t="67822" x="2076450" y="6743700"/>
          <p14:tracePt t="67839" x="2070100" y="6743700"/>
          <p14:tracePt t="67856" x="2063750" y="6743700"/>
          <p14:tracePt t="67874" x="2057400" y="6743700"/>
          <p14:tracePt t="67889" x="2051050" y="6743700"/>
          <p14:tracePt t="68207" x="2076450" y="6743700"/>
          <p14:tracePt t="68214" x="2133600" y="6743700"/>
          <p14:tracePt t="68222" x="2203450" y="6756400"/>
          <p14:tracePt t="68238" x="2362200" y="6762750"/>
          <p14:tracePt t="68255" x="2673350" y="6769100"/>
          <p14:tracePt t="68272" x="2908300" y="6769100"/>
          <p14:tracePt t="68288" x="3073400" y="6769100"/>
          <p14:tracePt t="68305" x="3270250" y="6769100"/>
          <p14:tracePt t="68321" x="3321050" y="6769100"/>
          <p14:tracePt t="68338" x="3359150" y="6769100"/>
          <p14:tracePt t="68355" x="3378200" y="6769100"/>
          <p14:tracePt t="68371" x="3403600" y="6769100"/>
          <p14:tracePt t="68388" x="3416300" y="6769100"/>
          <p14:tracePt t="68405" x="3435350" y="6769100"/>
          <p14:tracePt t="68421" x="3473450" y="6769100"/>
          <p14:tracePt t="68438" x="3556000" y="6756400"/>
          <p14:tracePt t="68455" x="3619500" y="6750050"/>
          <p14:tracePt t="68471" x="3670300" y="6750050"/>
          <p14:tracePt t="68488" x="3695700" y="6743700"/>
          <p14:tracePt t="68505" x="3727450" y="6743700"/>
          <p14:tracePt t="68521" x="3733800" y="6743700"/>
          <p14:tracePt t="68538" x="3746500" y="6743700"/>
          <p14:tracePt t="68554" x="3759200" y="6743700"/>
          <p14:tracePt t="68571" x="3784600" y="6737350"/>
          <p14:tracePt t="68588" x="3810000" y="6731000"/>
          <p14:tracePt t="68604" x="3854450" y="6711950"/>
          <p14:tracePt t="68621" x="3905250" y="6699250"/>
          <p14:tracePt t="68638" x="3962400" y="6673850"/>
          <p14:tracePt t="68654" x="3987800" y="6661150"/>
          <p14:tracePt t="68671" x="4000500" y="6661150"/>
          <p14:tracePt t="68688" x="4006850" y="6661150"/>
          <p14:tracePt t="68704" x="4013200" y="6648450"/>
          <p14:tracePt t="68721" x="4025900" y="6648450"/>
          <p14:tracePt t="68737" x="4032250" y="6648450"/>
          <p14:tracePt t="68754" x="4083050" y="6623050"/>
          <p14:tracePt t="68771" x="4121150" y="6610350"/>
          <p14:tracePt t="68787" x="4210050" y="6584950"/>
          <p14:tracePt t="68804" x="4254500" y="6572250"/>
          <p14:tracePt t="68821" x="4305300" y="6559550"/>
          <p14:tracePt t="68837" x="4324350" y="6559550"/>
          <p14:tracePt t="68854" x="4337050" y="6559550"/>
          <p14:tracePt t="68871" x="4343400" y="6559550"/>
          <p14:tracePt t="68887" x="4349750" y="6559550"/>
          <p14:tracePt t="69664" x="4343400" y="6559550"/>
          <p14:tracePt t="69924" x="4349750" y="6559550"/>
          <p14:tracePt t="69940" x="4356100" y="6559550"/>
          <p14:tracePt t="69946" x="4375150" y="6559550"/>
          <p14:tracePt t="69954" x="4400550" y="6559550"/>
          <p14:tracePt t="69969" x="4464050" y="6559550"/>
          <p14:tracePt t="69986" x="4533900" y="6553200"/>
          <p14:tracePt t="70003" x="4616450" y="6540500"/>
          <p14:tracePt t="70020" x="4718050" y="6534150"/>
          <p14:tracePt t="70036" x="4845050" y="6527800"/>
          <p14:tracePt t="70053" x="4914900" y="6527800"/>
          <p14:tracePt t="70069" x="4959350" y="6527800"/>
          <p14:tracePt t="70086" x="5022850" y="6527800"/>
          <p14:tracePt t="70102" x="5118100" y="6534150"/>
          <p14:tracePt t="70119" x="5162550" y="6540500"/>
          <p14:tracePt t="70136" x="5213350" y="6546850"/>
          <p14:tracePt t="70152" x="5251450" y="6559550"/>
          <p14:tracePt t="70169" x="5308600" y="6572250"/>
          <p14:tracePt t="70186" x="5346700" y="6578600"/>
          <p14:tracePt t="70202" x="5391150" y="6584950"/>
          <p14:tracePt t="70219" x="5454650" y="6597650"/>
          <p14:tracePt t="70236" x="5537200" y="6610350"/>
          <p14:tracePt t="70252" x="5594350" y="6610350"/>
          <p14:tracePt t="70269" x="5626100" y="6616700"/>
          <p14:tracePt t="70286" x="5664200" y="6616700"/>
          <p14:tracePt t="70302" x="5683250" y="6616700"/>
          <p14:tracePt t="70319" x="5689600" y="6616700"/>
          <p14:tracePt t="70336" x="5702300" y="66167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54" y="252549"/>
            <a:ext cx="8820640" cy="645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0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07"/>
    </mc:Choice>
    <mc:Fallback xmlns="">
      <p:transition spd="slow" advTm="30307"/>
    </mc:Fallback>
  </mc:AlternateContent>
  <p:extLst>
    <p:ext uri="{3A86A75C-4F4B-4683-9AE1-C65F6400EC91}">
      <p14:laserTraceLst xmlns:p14="http://schemas.microsoft.com/office/powerpoint/2010/main">
        <p14:tracePtLst>
          <p14:tracePt t="1405" x="6737350" y="3892550"/>
          <p14:tracePt t="1413" x="6661150" y="3917950"/>
          <p14:tracePt t="1422" x="6591300" y="3943350"/>
          <p14:tracePt t="1431" x="6502400" y="3975100"/>
          <p14:tracePt t="1448" x="6064250" y="4171950"/>
          <p14:tracePt t="1465" x="5861050" y="4286250"/>
          <p14:tracePt t="1481" x="5600700" y="4413250"/>
          <p14:tracePt t="1498" x="5397500" y="4502150"/>
          <p14:tracePt t="1515" x="5245100" y="4591050"/>
          <p14:tracePt t="1531" x="5067300" y="4699000"/>
          <p14:tracePt t="1548" x="4959350" y="4756150"/>
          <p14:tracePt t="1565" x="4883150" y="4800600"/>
          <p14:tracePt t="1581" x="4838700" y="4838700"/>
          <p14:tracePt t="1598" x="4775200" y="4902200"/>
          <p14:tracePt t="1614" x="4724400" y="4959350"/>
          <p14:tracePt t="1631" x="4654550" y="5035550"/>
          <p14:tracePt t="1648" x="4584700" y="5130800"/>
          <p14:tracePt t="1664" x="4483100" y="5251450"/>
          <p14:tracePt t="1681" x="4425950" y="5314950"/>
          <p14:tracePt t="1698" x="4375150" y="5372100"/>
          <p14:tracePt t="1714" x="4330700" y="5410200"/>
          <p14:tracePt t="1731" x="4279900" y="5448300"/>
          <p14:tracePt t="1748" x="4273550" y="5454650"/>
          <p14:tracePt t="1764" x="4260850" y="5461000"/>
          <p14:tracePt t="1781" x="4254500" y="5461000"/>
          <p14:tracePt t="1798" x="4241800" y="5461000"/>
          <p14:tracePt t="1831" x="4235450" y="5454650"/>
          <p14:tracePt t="1847" x="4229100" y="5435600"/>
          <p14:tracePt t="1864" x="4222750" y="5410200"/>
          <p14:tracePt t="1881" x="4216400" y="5391150"/>
          <p14:tracePt t="1897" x="4216400" y="5378450"/>
          <p14:tracePt t="1914" x="4216400" y="5346700"/>
          <p14:tracePt t="1931" x="4229100" y="5289550"/>
          <p14:tracePt t="1947" x="4260850" y="5181600"/>
          <p14:tracePt t="1964" x="4305300" y="5099050"/>
          <p14:tracePt t="1980" x="4375150" y="4997450"/>
          <p14:tracePt t="1998" x="4476750" y="4781550"/>
          <p14:tracePt t="2014" x="4540250" y="4648200"/>
          <p14:tracePt t="2030" x="4610100" y="4502150"/>
          <p14:tracePt t="2047" x="4679950" y="4349750"/>
          <p14:tracePt t="2064" x="4730750" y="4197350"/>
          <p14:tracePt t="2080" x="4826000" y="4013200"/>
          <p14:tracePt t="2097" x="4914900" y="3886200"/>
          <p14:tracePt t="2114" x="4997450" y="3727450"/>
          <p14:tracePt t="2130" x="5086350" y="3613150"/>
          <p14:tracePt t="2147" x="5168900" y="3492500"/>
          <p14:tracePt t="2164" x="5226050" y="3397250"/>
          <p14:tracePt t="2180" x="5295900" y="3289300"/>
          <p14:tracePt t="2197" x="5372100" y="3194050"/>
          <p14:tracePt t="2213" x="5473700" y="3086100"/>
          <p14:tracePt t="2230" x="5543550" y="3035300"/>
          <p14:tracePt t="2247" x="5588000" y="2990850"/>
          <p14:tracePt t="2263" x="5619750" y="2971800"/>
          <p14:tracePt t="2280" x="5645150" y="2952750"/>
          <p14:tracePt t="2297" x="5651500" y="2940050"/>
          <p14:tracePt t="2313" x="5676900" y="2927350"/>
          <p14:tracePt t="2330" x="5721350" y="2914650"/>
          <p14:tracePt t="2347" x="5880100" y="2889250"/>
          <p14:tracePt t="2363" x="6000750" y="2870200"/>
          <p14:tracePt t="2380" x="6096000" y="2857500"/>
          <p14:tracePt t="2397" x="6184900" y="2857500"/>
          <p14:tracePt t="2414" x="6273800" y="2857500"/>
          <p14:tracePt t="2430" x="6394450" y="2876550"/>
          <p14:tracePt t="2446" x="6445250" y="2895600"/>
          <p14:tracePt t="2463" x="6496050" y="2927350"/>
          <p14:tracePt t="2480" x="6540500" y="2971800"/>
          <p14:tracePt t="2496" x="6667500" y="3111500"/>
          <p14:tracePt t="2513" x="6794500" y="3232150"/>
          <p14:tracePt t="2530" x="6927850" y="3340100"/>
          <p14:tracePt t="2546" x="7042150" y="3441700"/>
          <p14:tracePt t="2563" x="7207250" y="3581400"/>
          <p14:tracePt t="2579" x="7315200" y="3676650"/>
          <p14:tracePt t="2596" x="7423150" y="3759200"/>
          <p14:tracePt t="2613" x="7505700" y="3835400"/>
          <p14:tracePt t="2629" x="7613650" y="3943350"/>
          <p14:tracePt t="2646" x="7696200" y="4025900"/>
          <p14:tracePt t="2663" x="7785100" y="4114800"/>
          <p14:tracePt t="2679" x="7886700" y="4191000"/>
          <p14:tracePt t="2696" x="8001000" y="4318000"/>
          <p14:tracePt t="2713" x="8064500" y="4406900"/>
          <p14:tracePt t="2729" x="8121650" y="4489450"/>
          <p14:tracePt t="2746" x="8172450" y="4584700"/>
          <p14:tracePt t="2763" x="8255000" y="4692650"/>
          <p14:tracePt t="2779" x="8318500" y="4775200"/>
          <p14:tracePt t="2796" x="8401050" y="4870450"/>
          <p14:tracePt t="2813" x="8470900" y="4972050"/>
          <p14:tracePt t="2817" x="8502650" y="5016500"/>
          <p14:tracePt t="2829" x="8521700" y="5035550"/>
          <p14:tracePt t="2846" x="8597900" y="5137150"/>
          <p14:tracePt t="2862" x="8629650" y="5194300"/>
          <p14:tracePt t="2879" x="8680450" y="5276850"/>
          <p14:tracePt t="2896" x="8731250" y="5378450"/>
          <p14:tracePt t="2913" x="8794750" y="5549900"/>
          <p14:tracePt t="2929" x="8820150" y="5613400"/>
          <p14:tracePt t="2946" x="8839200" y="5664200"/>
          <p14:tracePt t="2963" x="8870950" y="5715000"/>
          <p14:tracePt t="2979" x="8915400" y="5861050"/>
          <p14:tracePt t="2995" x="8947150" y="5962650"/>
          <p14:tracePt t="3012" x="8972550" y="6013450"/>
          <p14:tracePt t="3029" x="8985250" y="6051550"/>
          <p14:tracePt t="3045" x="8991600" y="6076950"/>
          <p14:tracePt t="3062" x="8991600" y="6083300"/>
          <p14:tracePt t="3079" x="8997950" y="6089650"/>
          <p14:tracePt t="3095" x="8997950" y="6096000"/>
          <p14:tracePt t="3112" x="8997950" y="6102350"/>
          <p14:tracePt t="3145" x="8991600" y="6076950"/>
          <p14:tracePt t="3162" x="8896350" y="5949950"/>
          <p14:tracePt t="3179" x="8737600" y="5727700"/>
          <p14:tracePt t="3195" x="8547100" y="5486400"/>
          <p14:tracePt t="3212" x="8299450" y="5187950"/>
          <p14:tracePt t="3229" x="8077200" y="4876800"/>
          <p14:tracePt t="3246" x="7804150" y="4533900"/>
          <p14:tracePt t="3262" x="7626350" y="4337050"/>
          <p14:tracePt t="3279" x="7499350" y="4178300"/>
          <p14:tracePt t="3295" x="7410450" y="4051300"/>
          <p14:tracePt t="3312" x="7321550" y="3930650"/>
          <p14:tracePt t="3315" x="7283450" y="3886200"/>
          <p14:tracePt t="3329" x="7175500" y="3765550"/>
          <p14:tracePt t="3345" x="7061200" y="3657600"/>
          <p14:tracePt t="3362" x="6965950" y="3568700"/>
          <p14:tracePt t="3379" x="6851650" y="3473450"/>
          <p14:tracePt t="3395" x="6623050" y="3365500"/>
          <p14:tracePt t="3412" x="6502400" y="3302000"/>
          <p14:tracePt t="3428" x="6407150" y="3251200"/>
          <p14:tracePt t="3445" x="6280150" y="3194050"/>
          <p14:tracePt t="3462" x="6038850" y="3086100"/>
          <p14:tracePt t="3479" x="5905500" y="3048000"/>
          <p14:tracePt t="3495" x="5797550" y="3003550"/>
          <p14:tracePt t="3512" x="5683250" y="2971800"/>
          <p14:tracePt t="3529" x="5537200" y="2933700"/>
          <p14:tracePt t="3545" x="5461000" y="2927350"/>
          <p14:tracePt t="3562" x="5410200" y="2914650"/>
          <p14:tracePt t="3578" x="5372100" y="2908300"/>
          <p14:tracePt t="3595" x="5238750" y="2908300"/>
          <p14:tracePt t="3612" x="5080000" y="2952750"/>
          <p14:tracePt t="3628" x="4933950" y="3022600"/>
          <p14:tracePt t="3645" x="4826000" y="3105150"/>
          <p14:tracePt t="3662" x="4648200" y="3244850"/>
          <p14:tracePt t="3678" x="4533900" y="3340100"/>
          <p14:tracePt t="3695" x="4451350" y="3429000"/>
          <p14:tracePt t="3711" x="4368800" y="3556000"/>
          <p14:tracePt t="3728" x="4298950" y="3708400"/>
          <p14:tracePt t="3745" x="4248150" y="3917950"/>
          <p14:tracePt t="3761" x="4235450" y="4076700"/>
          <p14:tracePt t="3778" x="4235450" y="4222750"/>
          <p14:tracePt t="3795" x="4235450" y="4349750"/>
          <p14:tracePt t="3811" x="4235450" y="4521200"/>
          <p14:tracePt t="3828" x="4235450" y="4648200"/>
          <p14:tracePt t="3845" x="4235450" y="4768850"/>
          <p14:tracePt t="3861" x="4229100" y="4864100"/>
          <p14:tracePt t="3878" x="4203700" y="4997450"/>
          <p14:tracePt t="3894" x="4191000" y="5099050"/>
          <p14:tracePt t="3911" x="4165600" y="5175250"/>
          <p14:tracePt t="3928" x="4146550" y="5257800"/>
          <p14:tracePt t="3945" x="4114800" y="5365750"/>
          <p14:tracePt t="3961" x="4102100" y="5441950"/>
          <p14:tracePt t="3978" x="4089400" y="5518150"/>
          <p14:tracePt t="3994" x="4076700" y="5581650"/>
          <p14:tracePt t="4011" x="4070350" y="5645150"/>
          <p14:tracePt t="4028" x="4070350" y="5683250"/>
          <p14:tracePt t="4044" x="4070350" y="5715000"/>
          <p14:tracePt t="4061" x="4070350" y="5721350"/>
          <p14:tracePt t="4078" x="4070350" y="5740400"/>
          <p14:tracePt t="4094" x="4070350" y="5746750"/>
          <p14:tracePt t="4127" x="4070350" y="5759450"/>
          <p14:tracePt t="4243" x="4070350" y="5753100"/>
          <p14:tracePt t="4266" x="4076700" y="5746750"/>
          <p14:tracePt t="4272" x="4089400" y="5734050"/>
          <p14:tracePt t="4281" x="4102100" y="5702300"/>
          <p14:tracePt t="4294" x="4146550" y="5638800"/>
          <p14:tracePt t="4311" x="4165600" y="5600700"/>
          <p14:tracePt t="4328" x="4260850" y="5505450"/>
          <p14:tracePt t="4344" x="4381500" y="5403850"/>
          <p14:tracePt t="4361" x="4502150" y="5276850"/>
          <p14:tracePt t="4377" x="4572000" y="5168900"/>
          <p14:tracePt t="4394" x="4616450" y="5086350"/>
          <p14:tracePt t="4410" x="4648200" y="5022850"/>
          <p14:tracePt t="4428" x="4667250" y="4940300"/>
          <p14:tracePt t="4444" x="4673600" y="4895850"/>
          <p14:tracePt t="4460" x="4679950" y="4851400"/>
          <p14:tracePt t="4477" x="4679950" y="4819650"/>
          <p14:tracePt t="4495" x="4679950" y="4775200"/>
          <p14:tracePt t="4510" x="4679950" y="4756150"/>
          <p14:tracePt t="4527" x="4679950" y="4743450"/>
          <p14:tracePt t="4544" x="4679950" y="4737100"/>
          <p14:tracePt t="4560" x="4679950" y="4730750"/>
          <p14:tracePt t="4577" x="4679950" y="4724400"/>
          <p14:tracePt t="4594" x="4679950" y="4705350"/>
          <p14:tracePt t="4610" x="4679950" y="4679950"/>
          <p14:tracePt t="4627" x="4667250" y="4673600"/>
          <p14:tracePt t="4644" x="4641850" y="4660900"/>
          <p14:tracePt t="4660" x="4616450" y="4660900"/>
          <p14:tracePt t="4677" x="4597400" y="4660900"/>
          <p14:tracePt t="4694" x="4584700" y="4660900"/>
          <p14:tracePt t="4710" x="4565650" y="4660900"/>
          <p14:tracePt t="4744" x="4546600" y="4660900"/>
          <p14:tracePt t="4760" x="4540250" y="4660900"/>
          <p14:tracePt t="4776" x="4527550" y="4660900"/>
          <p14:tracePt t="4810" x="4521200" y="4660900"/>
          <p14:tracePt t="4890" x="4521200" y="4654550"/>
          <p14:tracePt t="4898" x="4533900" y="4654550"/>
          <p14:tracePt t="5179" x="4546600" y="4660900"/>
          <p14:tracePt t="5188" x="4565650" y="4673600"/>
          <p14:tracePt t="5198" x="4578350" y="4686300"/>
          <p14:tracePt t="5210" x="4603750" y="4705350"/>
          <p14:tracePt t="5226" x="4629150" y="4730750"/>
          <p14:tracePt t="5243" x="4654550" y="4756150"/>
          <p14:tracePt t="5260" x="4673600" y="4775200"/>
          <p14:tracePt t="5276" x="4686300" y="4787900"/>
          <p14:tracePt t="5293" x="4692650" y="4800600"/>
          <p14:tracePt t="5310" x="4699000" y="4800600"/>
          <p14:tracePt t="5316" x="4699000" y="4806950"/>
          <p14:tracePt t="5327" x="4705350" y="4813300"/>
          <p14:tracePt t="5344" x="4705350" y="4819650"/>
          <p14:tracePt t="5359" x="4705350" y="4826000"/>
          <p14:tracePt t="5376" x="4705350" y="4832350"/>
          <p14:tracePt t="5484" x="4705350" y="4826000"/>
          <p14:tracePt t="5492" x="4711700" y="4806950"/>
          <p14:tracePt t="5501" x="4718050" y="4775200"/>
          <p14:tracePt t="5509" x="4718050" y="4724400"/>
          <p14:tracePt t="5527" x="4730750" y="4616450"/>
          <p14:tracePt t="5543" x="4737100" y="4495800"/>
          <p14:tracePt t="5559" x="4743450" y="4419600"/>
          <p14:tracePt t="5576" x="4743450" y="4330700"/>
          <p14:tracePt t="5592" x="4743450" y="4267200"/>
          <p14:tracePt t="5610" x="4743450" y="4178300"/>
          <p14:tracePt t="5626" x="4743450" y="4114800"/>
          <p14:tracePt t="5642" x="4743450" y="4064000"/>
          <p14:tracePt t="5659" x="4743450" y="4032250"/>
          <p14:tracePt t="5676" x="4743450" y="3987800"/>
          <p14:tracePt t="5693" x="4743450" y="3968750"/>
          <p14:tracePt t="5709" x="4743450" y="3956050"/>
          <p14:tracePt t="5726" x="4743450" y="3943350"/>
          <p14:tracePt t="5743" x="4743450" y="3937000"/>
          <p14:tracePt t="5759" x="4743450" y="3930650"/>
          <p14:tracePt t="5776" x="4743450" y="3924300"/>
          <p14:tracePt t="5792" x="4743450" y="3917950"/>
          <p14:tracePt t="5810" x="4743450" y="3911600"/>
          <p14:tracePt t="5841" x="4743450" y="3905250"/>
          <p14:tracePt t="5922" x="4743450" y="3898900"/>
          <p14:tracePt t="5938" x="4749800" y="3892550"/>
          <p14:tracePt t="5947" x="4800600" y="3873500"/>
          <p14:tracePt t="5959" x="4953000" y="3829050"/>
          <p14:tracePt t="5975" x="5067300" y="3797300"/>
          <p14:tracePt t="5992" x="5181600" y="3765550"/>
          <p14:tracePt t="6008" x="5289550" y="3733800"/>
          <p14:tracePt t="6026" x="5416550" y="3702050"/>
          <p14:tracePt t="6042" x="5467350" y="3695700"/>
          <p14:tracePt t="6058" x="5511800" y="3689350"/>
          <p14:tracePt t="6075" x="5562600" y="3683000"/>
          <p14:tracePt t="6093" x="5613400" y="3670300"/>
          <p14:tracePt t="6108" x="5645150" y="3670300"/>
          <p14:tracePt t="6125" x="5664200" y="3670300"/>
          <p14:tracePt t="6142" x="5683250" y="3670300"/>
          <p14:tracePt t="6159" x="5702300" y="3670300"/>
          <p14:tracePt t="6175" x="5708650" y="3670300"/>
          <p14:tracePt t="6192" x="5715000" y="3670300"/>
          <p14:tracePt t="6208" x="5721350" y="3670300"/>
          <p14:tracePt t="6226" x="5727700" y="3670300"/>
          <p14:tracePt t="6435" x="5772150" y="3695700"/>
          <p14:tracePt t="6444" x="5842000" y="3740150"/>
          <p14:tracePt t="6451" x="5905500" y="3790950"/>
          <p14:tracePt t="6458" x="5975350" y="3848100"/>
          <p14:tracePt t="6475" x="6096000" y="3943350"/>
          <p14:tracePt t="6494" x="6242050" y="4051300"/>
          <p14:tracePt t="6508" x="6318250" y="4121150"/>
          <p14:tracePt t="6524" x="6381750" y="4184650"/>
          <p14:tracePt t="6541" x="6438900" y="4241800"/>
          <p14:tracePt t="6558" x="6483350" y="4292600"/>
          <p14:tracePt t="6575" x="6534150" y="4375150"/>
          <p14:tracePt t="6591" x="6572250" y="4419600"/>
          <p14:tracePt t="6608" x="6584950" y="4457700"/>
          <p14:tracePt t="6625" x="6604000" y="4489450"/>
          <p14:tracePt t="6642" x="6629400" y="4521200"/>
          <p14:tracePt t="6658" x="6629400" y="4527550"/>
          <p14:tracePt t="6675" x="6635750" y="4540250"/>
          <p14:tracePt t="6691" x="6642100" y="4546600"/>
          <p14:tracePt t="6709" x="6642100" y="4552950"/>
          <p14:tracePt t="6724" x="6642100" y="4559300"/>
          <p14:tracePt t="6741" x="6642100" y="4572000"/>
          <p14:tracePt t="7267" x="6680200" y="4546600"/>
          <p14:tracePt t="7276" x="6743700" y="4502150"/>
          <p14:tracePt t="7283" x="6781800" y="4470400"/>
          <p14:tracePt t="7290" x="6826250" y="4457700"/>
          <p14:tracePt t="7307" x="6896100" y="4413250"/>
          <p14:tracePt t="7323" x="6978650" y="4381500"/>
          <p14:tracePt t="7328" x="7035800" y="4368800"/>
          <p14:tracePt t="7340" x="7150100" y="4337050"/>
          <p14:tracePt t="7357" x="7258050" y="4311650"/>
          <p14:tracePt t="7374" x="7385050" y="4305300"/>
          <p14:tracePt t="7390" x="7556500" y="4305300"/>
          <p14:tracePt t="7408" x="7727950" y="4324350"/>
          <p14:tracePt t="7423" x="7804150" y="4330700"/>
          <p14:tracePt t="7440" x="7886700" y="4337050"/>
          <p14:tracePt t="7456" x="7931150" y="4337050"/>
          <p14:tracePt t="7474" x="7975600" y="4349750"/>
          <p14:tracePt t="7490" x="8001000" y="4356100"/>
          <p14:tracePt t="7506" x="8007350" y="4356100"/>
          <p14:tracePt t="7523" x="8013700" y="4356100"/>
          <p14:tracePt t="7556" x="8026400" y="4356100"/>
          <p14:tracePt t="7660" x="8026400" y="4343400"/>
          <p14:tracePt t="7668" x="8013700" y="4318000"/>
          <p14:tracePt t="7677" x="7988300" y="4273550"/>
          <p14:tracePt t="7690" x="7924800" y="4140200"/>
          <p14:tracePt t="7706" x="7829550" y="4000500"/>
          <p14:tracePt t="7723" x="7696200" y="3854450"/>
          <p14:tracePt t="7739" x="7537450" y="3708400"/>
          <p14:tracePt t="7757" x="7327900" y="3505200"/>
          <p14:tracePt t="7773" x="7067550" y="3302000"/>
          <p14:tracePt t="7789" x="6902450" y="3162300"/>
          <p14:tracePt t="7806" x="6800850" y="3073400"/>
          <p14:tracePt t="7824" x="6654800" y="2914650"/>
          <p14:tracePt t="7839" x="6572250" y="2806700"/>
          <p14:tracePt t="7856" x="6502400" y="2724150"/>
          <p14:tracePt t="7872" x="6457950" y="2660650"/>
          <p14:tracePt t="7891" x="6413500" y="2603500"/>
          <p14:tracePt t="7906" x="6394450" y="2565400"/>
          <p14:tracePt t="7923" x="6381750" y="2546350"/>
          <p14:tracePt t="7939" x="6375400" y="2533650"/>
          <p14:tracePt t="7956" x="6369050" y="2533650"/>
          <p14:tracePt t="7972" x="6369050" y="2527300"/>
          <p14:tracePt t="8218" x="6286500" y="2546350"/>
          <p14:tracePt t="8225" x="6197600" y="2590800"/>
          <p14:tracePt t="8239" x="5924550" y="2717800"/>
          <p14:tracePt t="8255" x="5676900" y="2851150"/>
          <p14:tracePt t="8272" x="5511800" y="2959100"/>
          <p14:tracePt t="8288" x="5327650" y="3105150"/>
          <p14:tracePt t="8307" x="5118100" y="3321050"/>
          <p14:tracePt t="8322" x="5029200" y="3441700"/>
          <p14:tracePt t="8338" x="4972050" y="3587750"/>
          <p14:tracePt t="8355" x="4927600" y="3759200"/>
          <p14:tracePt t="8373" x="4914900" y="3930650"/>
          <p14:tracePt t="8388" x="4914900" y="4197350"/>
          <p14:tracePt t="8405" x="4914900" y="4324350"/>
          <p14:tracePt t="8422" x="4914900" y="4457700"/>
          <p14:tracePt t="8439" x="4895850" y="4578350"/>
          <p14:tracePt t="8455" x="4889500" y="4749800"/>
          <p14:tracePt t="8472" x="4889500" y="4838700"/>
          <p14:tracePt t="8489" x="4889500" y="4921250"/>
          <p14:tracePt t="8506" x="4889500" y="5022850"/>
          <p14:tracePt t="8522" x="4889500" y="5073650"/>
          <p14:tracePt t="8538" x="4889500" y="5105400"/>
          <p14:tracePt t="8555" x="4889500" y="5124450"/>
          <p14:tracePt t="8572" x="4889500" y="5137150"/>
          <p14:tracePt t="8588" x="4889500" y="5143500"/>
          <p14:tracePt t="8605" x="4889500" y="5156200"/>
          <p14:tracePt t="8657" x="4889500" y="5149850"/>
          <p14:tracePt t="8671" x="4889500" y="5124450"/>
          <p14:tracePt t="8679" x="4889500" y="5086350"/>
          <p14:tracePt t="8688" x="4889500" y="5041900"/>
          <p14:tracePt t="8705" x="4889500" y="4908550"/>
          <p14:tracePt t="8722" x="4902200" y="4648200"/>
          <p14:tracePt t="8739" x="4927600" y="4457700"/>
          <p14:tracePt t="8755" x="4953000" y="4279900"/>
          <p14:tracePt t="8771" x="4978400" y="4159250"/>
          <p14:tracePt t="8789" x="4991100" y="4032250"/>
          <p14:tracePt t="8804" x="4991100" y="3994150"/>
          <p14:tracePt t="8821" x="4991100" y="3968750"/>
          <p14:tracePt t="8828" x="4991100" y="3956050"/>
          <p14:tracePt t="8838" x="4991100" y="3949700"/>
          <p14:tracePt t="8855" x="4991100" y="3937000"/>
          <p14:tracePt t="8871" x="4991100" y="3924300"/>
          <p14:tracePt t="8888" x="4991100" y="3917950"/>
          <p14:tracePt t="8922" x="4991100" y="3905250"/>
          <p14:tracePt t="9198" x="4991100" y="3898900"/>
          <p14:tracePt t="9209" x="4997450" y="3898900"/>
          <p14:tracePt t="9215" x="5022850" y="3886200"/>
          <p14:tracePt t="9222" x="5067300" y="3854450"/>
          <p14:tracePt t="9237" x="5143500" y="3810000"/>
          <p14:tracePt t="9254" x="5175250" y="3784600"/>
          <p14:tracePt t="9270" x="5251450" y="3740150"/>
          <p14:tracePt t="9287" x="5327650" y="3708400"/>
          <p14:tracePt t="9304" x="5353050" y="3702050"/>
          <p14:tracePt t="9320" x="5378450" y="3695700"/>
          <p14:tracePt t="9325" x="5384800" y="3689350"/>
          <p14:tracePt t="9338" x="5403850" y="3689350"/>
          <p14:tracePt t="9354" x="5461000" y="3689350"/>
          <p14:tracePt t="9370" x="5511800" y="3689350"/>
          <p14:tracePt t="9387" x="5556250" y="3695700"/>
          <p14:tracePt t="9404" x="5607050" y="3708400"/>
          <p14:tracePt t="9421" x="5670550" y="3714750"/>
          <p14:tracePt t="9437" x="5702300" y="3727450"/>
          <p14:tracePt t="9454" x="5734050" y="3740150"/>
          <p14:tracePt t="9470" x="5772150" y="3759200"/>
          <p14:tracePt t="9487" x="5861050" y="3810000"/>
          <p14:tracePt t="9504" x="5911850" y="3835400"/>
          <p14:tracePt t="9520" x="5962650" y="3860800"/>
          <p14:tracePt t="9537" x="6000750" y="3886200"/>
          <p14:tracePt t="9554" x="6057900" y="3911600"/>
          <p14:tracePt t="9570" x="6096000" y="3924300"/>
          <p14:tracePt t="9587" x="6121400" y="3943350"/>
          <p14:tracePt t="9604" x="6153150" y="3962400"/>
          <p14:tracePt t="9621" x="6197600" y="3981450"/>
          <p14:tracePt t="9637" x="6235700" y="3994150"/>
          <p14:tracePt t="9653" x="6254750" y="4013200"/>
          <p14:tracePt t="9670" x="6292850" y="4025900"/>
          <p14:tracePt t="9686" x="6311900" y="4038600"/>
          <p14:tracePt t="9703" x="6330950" y="4051300"/>
          <p14:tracePt t="9720" x="6350000" y="4064000"/>
          <p14:tracePt t="9737" x="6369050" y="4083050"/>
          <p14:tracePt t="9752" x="6388100" y="4089400"/>
          <p14:tracePt t="9769" x="6419850" y="4114800"/>
          <p14:tracePt t="9786" x="6451600" y="4133850"/>
          <p14:tracePt t="9802" x="6502400" y="4159250"/>
          <p14:tracePt t="9819" x="6578600" y="4197350"/>
          <p14:tracePt t="9822" x="6610350" y="4210050"/>
          <p14:tracePt t="9836" x="6692900" y="4241800"/>
          <p14:tracePt t="9853" x="6775450" y="4279900"/>
          <p14:tracePt t="9870" x="6864350" y="4343400"/>
          <p14:tracePt t="9886" x="6965950" y="4413250"/>
          <p14:tracePt t="9904" x="7124700" y="4527550"/>
          <p14:tracePt t="9920" x="7200900" y="4597400"/>
          <p14:tracePt t="9937" x="7277100" y="4641850"/>
          <p14:tracePt t="9953" x="7340600" y="4692650"/>
          <p14:tracePt t="9970" x="7435850" y="4794250"/>
          <p14:tracePt t="9987" x="7499350" y="4857750"/>
          <p14:tracePt t="10003" x="7537450" y="4914900"/>
          <p14:tracePt t="10020" x="7569200" y="4946650"/>
          <p14:tracePt t="10037" x="7588250" y="4972050"/>
          <p14:tracePt t="10053" x="7594600" y="4984750"/>
          <p14:tracePt t="10069" x="7600950" y="4991100"/>
          <p14:tracePt t="10086" x="7607300" y="4997450"/>
          <p14:tracePt t="10104" x="7607300" y="5010150"/>
          <p14:tracePt t="10222" x="7607300" y="5003800"/>
          <p14:tracePt t="10239" x="7607300" y="4997450"/>
          <p14:tracePt t="10259" x="7607300" y="4984750"/>
          <p14:tracePt t="10267" x="7607300" y="4978400"/>
          <p14:tracePt t="10282" x="7607300" y="4965700"/>
          <p14:tracePt t="10296" x="7607300" y="4959350"/>
          <p14:tracePt t="10306" x="7607300" y="4946650"/>
          <p14:tracePt t="10319" x="7607300" y="4933950"/>
          <p14:tracePt t="10335" x="7607300" y="4921250"/>
          <p14:tracePt t="10352" x="7626350" y="4902200"/>
          <p14:tracePt t="10368" x="7677150" y="4864100"/>
          <p14:tracePt t="10386" x="7759700" y="4806950"/>
          <p14:tracePt t="10402" x="7874000" y="4730750"/>
          <p14:tracePt t="10418" x="8001000" y="4648200"/>
          <p14:tracePt t="10436" x="8102600" y="4565650"/>
          <p14:tracePt t="10452" x="8210550" y="4438650"/>
          <p14:tracePt t="10468" x="8235950" y="4400550"/>
          <p14:tracePt t="10485" x="8248650" y="4381500"/>
          <p14:tracePt t="10502" x="8255000" y="4368800"/>
          <p14:tracePt t="10518" x="8255000" y="4362450"/>
          <p14:tracePt t="10535" x="8216900" y="4337050"/>
          <p14:tracePt t="10552" x="8178800" y="4324350"/>
          <p14:tracePt t="10568" x="8140700" y="4318000"/>
          <p14:tracePt t="10585" x="8102600" y="4311650"/>
          <p14:tracePt t="10602" x="8058150" y="4292600"/>
          <p14:tracePt t="10618" x="8039100" y="4273550"/>
          <p14:tracePt t="10635" x="8007350" y="4248150"/>
          <p14:tracePt t="10651" x="7969250" y="4210050"/>
          <p14:tracePt t="10668" x="7899400" y="4127500"/>
          <p14:tracePt t="10685" x="7861300" y="4070350"/>
          <p14:tracePt t="10701" x="7810500" y="4013200"/>
          <p14:tracePt t="10718" x="7772400" y="3975100"/>
          <p14:tracePt t="10735" x="7683500" y="3879850"/>
          <p14:tracePt t="10751" x="7613650" y="3797300"/>
          <p14:tracePt t="10768" x="7550150" y="3721100"/>
          <p14:tracePt t="10785" x="7493000" y="3651250"/>
          <p14:tracePt t="10802" x="7416800" y="3575050"/>
          <p14:tracePt t="10818" x="7359650" y="3524250"/>
          <p14:tracePt t="10835" x="7315200" y="3492500"/>
          <p14:tracePt t="10851" x="7283450" y="3467100"/>
          <p14:tracePt t="10869" x="7232650" y="3429000"/>
          <p14:tracePt t="10885" x="7207250" y="3409950"/>
          <p14:tracePt t="10901" x="7169150" y="3397250"/>
          <p14:tracePt t="10918" x="7118350" y="3371850"/>
          <p14:tracePt t="10935" x="7029450" y="3327400"/>
          <p14:tracePt t="10951" x="6965950" y="3302000"/>
          <p14:tracePt t="10968" x="6921500" y="3289300"/>
          <p14:tracePt t="10985" x="6877050" y="3270250"/>
          <p14:tracePt t="11001" x="6832600" y="3251200"/>
          <p14:tracePt t="11018" x="6781800" y="3219450"/>
          <p14:tracePt t="11035" x="6743700" y="3194050"/>
          <p14:tracePt t="11051" x="6692900" y="3155950"/>
          <p14:tracePt t="11068" x="6661150" y="3124200"/>
          <p14:tracePt t="11085" x="6578600" y="3073400"/>
          <p14:tracePt t="11101" x="6546850" y="3054350"/>
          <p14:tracePt t="11118" x="6508750" y="3028950"/>
          <p14:tracePt t="11134" x="6477000" y="3003550"/>
          <p14:tracePt t="11151" x="6451600" y="2984500"/>
          <p14:tracePt t="11168" x="6438900" y="2971800"/>
          <p14:tracePt t="11184" x="6419850" y="2965450"/>
          <p14:tracePt t="11201" x="6419850" y="2952750"/>
          <p14:tracePt t="11218" x="6407150" y="2952750"/>
          <p14:tracePt t="11234" x="6407150" y="2946400"/>
          <p14:tracePt t="11267" x="6407150" y="2940050"/>
          <p14:tracePt t="11330" x="6419850" y="2940050"/>
          <p14:tracePt t="11338" x="6432550" y="2952750"/>
          <p14:tracePt t="11352" x="6483350" y="2990850"/>
          <p14:tracePt t="11367" x="6546850" y="3035300"/>
          <p14:tracePt t="11384" x="6604000" y="3092450"/>
          <p14:tracePt t="11401" x="6667500" y="3155950"/>
          <p14:tracePt t="11418" x="6750050" y="3225800"/>
          <p14:tracePt t="11434" x="6851650" y="3302000"/>
          <p14:tracePt t="11451" x="6915150" y="3352800"/>
          <p14:tracePt t="11468" x="6959600" y="3390900"/>
          <p14:tracePt t="11484" x="6997700" y="3422650"/>
          <p14:tracePt t="11500" x="7054850" y="3473450"/>
          <p14:tracePt t="11517" x="7092950" y="3505200"/>
          <p14:tracePt t="11534" x="7137400" y="3549650"/>
          <p14:tracePt t="11550" x="7175500" y="3594100"/>
          <p14:tracePt t="11567" x="7258050" y="3670300"/>
          <p14:tracePt t="11583" x="7334250" y="3733800"/>
          <p14:tracePt t="11600" x="7404100" y="3784600"/>
          <p14:tracePt t="11617" x="7461250" y="3841750"/>
          <p14:tracePt t="11633" x="7543800" y="3911600"/>
          <p14:tracePt t="11650" x="7594600" y="3956050"/>
          <p14:tracePt t="11667" x="7651750" y="4006850"/>
          <p14:tracePt t="11683" x="7702550" y="4051300"/>
          <p14:tracePt t="11700" x="7785100" y="4121150"/>
          <p14:tracePt t="11716" x="7835900" y="4159250"/>
          <p14:tracePt t="11733" x="7867650" y="4197350"/>
          <p14:tracePt t="11750" x="7905750" y="4241800"/>
          <p14:tracePt t="11766" x="7924800" y="4267200"/>
          <p14:tracePt t="11783" x="7950200" y="4305300"/>
          <p14:tracePt t="11799" x="7956550" y="4318000"/>
          <p14:tracePt t="11816" x="7962900" y="4324350"/>
          <p14:tracePt t="11833" x="7969250" y="4330700"/>
          <p14:tracePt t="11849" x="7969250" y="4343400"/>
          <p14:tracePt t="11953" x="7969250" y="4349750"/>
          <p14:tracePt t="11969" x="7969250" y="4356100"/>
          <p14:tracePt t="11982" x="7969250" y="4368800"/>
          <p14:tracePt t="11990" x="7950200" y="4387850"/>
          <p14:tracePt t="11999" x="7918450" y="4425950"/>
          <p14:tracePt t="12016" x="7848600" y="4502150"/>
          <p14:tracePt t="12032" x="7759700" y="4616450"/>
          <p14:tracePt t="12049" x="7651750" y="4762500"/>
          <p14:tracePt t="12066" x="7600950" y="4857750"/>
          <p14:tracePt t="12083" x="7556500" y="4921250"/>
          <p14:tracePt t="12100" x="7524750" y="4959350"/>
          <p14:tracePt t="12117" x="7493000" y="5010150"/>
          <p14:tracePt t="12133" x="7486650" y="5016500"/>
          <p14:tracePt t="12150" x="7480300" y="5029200"/>
          <p14:tracePt t="12166" x="7473950" y="5029200"/>
          <p14:tracePt t="12184" x="7467600" y="5035550"/>
          <p14:tracePt t="12200" x="7461250" y="5035550"/>
          <p14:tracePt t="12216" x="7454900" y="5035550"/>
          <p14:tracePt t="12233" x="7448550" y="5035550"/>
          <p14:tracePt t="12251" x="7429500" y="5022850"/>
          <p14:tracePt t="12267" x="7423150" y="5010150"/>
          <p14:tracePt t="12283" x="7397750" y="5003800"/>
          <p14:tracePt t="12300" x="7378700" y="4978400"/>
          <p14:tracePt t="12318" x="7315200" y="4946650"/>
          <p14:tracePt t="12332" x="7277100" y="4914900"/>
          <p14:tracePt t="12349" x="7213600" y="4870450"/>
          <p14:tracePt t="12366" x="7118350" y="4813300"/>
          <p14:tracePt t="12382" x="6985000" y="4737100"/>
          <p14:tracePt t="12399" x="6813550" y="4667250"/>
          <p14:tracePt t="12415" x="6724650" y="4629150"/>
          <p14:tracePt t="12432" x="6591300" y="4565650"/>
          <p14:tracePt t="12449" x="6432550" y="4508500"/>
          <p14:tracePt t="12466" x="6286500" y="4445000"/>
          <p14:tracePt t="12483" x="6203950" y="4400550"/>
          <p14:tracePt t="12499" x="6083300" y="4324350"/>
          <p14:tracePt t="12516" x="5969000" y="4248150"/>
          <p14:tracePt t="12533" x="5829300" y="4171950"/>
          <p14:tracePt t="12549" x="5765800" y="4146550"/>
          <p14:tracePt t="12566" x="5727700" y="4121150"/>
          <p14:tracePt t="12582" x="5689600" y="4095750"/>
          <p14:tracePt t="12600" x="5619750" y="4057650"/>
          <p14:tracePt t="12616" x="5562600" y="4025900"/>
          <p14:tracePt t="12632" x="5511800" y="4000500"/>
          <p14:tracePt t="12649" x="5467350" y="3975100"/>
          <p14:tracePt t="12666" x="5435600" y="3956050"/>
          <p14:tracePt t="12682" x="5410200" y="3949700"/>
          <p14:tracePt t="12699" x="5410200" y="3943350"/>
          <p14:tracePt t="12716" x="5397500" y="3937000"/>
          <p14:tracePt t="12861" x="5403850" y="3937000"/>
          <p14:tracePt t="12885" x="5410200" y="3937000"/>
          <p14:tracePt t="12899" x="5416550" y="3943350"/>
          <p14:tracePt t="12908" x="5422900" y="3943350"/>
          <p14:tracePt t="12923" x="5422900" y="3949700"/>
          <p14:tracePt t="12934" x="5429250" y="3956050"/>
          <p14:tracePt t="12950" x="5435600" y="3956050"/>
          <p14:tracePt t="12964" x="5448300" y="3968750"/>
          <p14:tracePt t="12981" x="5461000" y="3981450"/>
          <p14:tracePt t="12998" x="5486400" y="3987800"/>
          <p14:tracePt t="13015" x="5511800" y="4013200"/>
          <p14:tracePt t="13031" x="5562600" y="4057650"/>
          <p14:tracePt t="13048" x="5581650" y="4070350"/>
          <p14:tracePt t="13065" x="5670550" y="4152900"/>
          <p14:tracePt t="13081" x="5746750" y="4216400"/>
          <p14:tracePt t="13098" x="5873750" y="4324350"/>
          <p14:tracePt t="13115" x="5943600" y="4394200"/>
          <p14:tracePt t="13131" x="5994400" y="4432300"/>
          <p14:tracePt t="13148" x="6051550" y="4476750"/>
          <p14:tracePt t="13165" x="6153150" y="4552950"/>
          <p14:tracePt t="13181" x="6248400" y="4622800"/>
          <p14:tracePt t="13198" x="6337300" y="4679950"/>
          <p14:tracePt t="13215" x="6419850" y="4737100"/>
          <p14:tracePt t="13231" x="6565900" y="4813300"/>
          <p14:tracePt t="13248" x="6686550" y="4857750"/>
          <p14:tracePt t="13265" x="6788150" y="4895850"/>
          <p14:tracePt t="13281" x="6858000" y="4908550"/>
          <p14:tracePt t="13298" x="6940550" y="4914900"/>
          <p14:tracePt t="13315" x="7004050" y="4921250"/>
          <p14:tracePt t="13331" x="7080250" y="4921250"/>
          <p14:tracePt t="13348" x="7175500" y="4921250"/>
          <p14:tracePt t="13365" x="7308850" y="4908550"/>
          <p14:tracePt t="13381" x="7366000" y="4902200"/>
          <p14:tracePt t="13398" x="7416800" y="4889500"/>
          <p14:tracePt t="13414" x="7467600" y="4876800"/>
          <p14:tracePt t="13432" x="7537450" y="4864100"/>
          <p14:tracePt t="13448" x="7588250" y="4845050"/>
          <p14:tracePt t="13464" x="7639050" y="4826000"/>
          <p14:tracePt t="13481" x="7689850" y="4800600"/>
          <p14:tracePt t="13499" x="7778750" y="4730750"/>
          <p14:tracePt t="13514" x="7829550" y="4679950"/>
          <p14:tracePt t="13531" x="7886700" y="4622800"/>
          <p14:tracePt t="13547" x="7950200" y="4552950"/>
          <p14:tracePt t="13566" x="8026400" y="4476750"/>
          <p14:tracePt t="13581" x="8058150" y="4451350"/>
          <p14:tracePt t="13597" x="8089900" y="4413250"/>
          <p14:tracePt t="13614" x="8121650" y="4362450"/>
          <p14:tracePt t="13631" x="8172450" y="4286250"/>
          <p14:tracePt t="13648" x="8229600" y="4146550"/>
          <p14:tracePt t="13664" x="8261350" y="4076700"/>
          <p14:tracePt t="13681" x="8286750" y="4013200"/>
          <p14:tracePt t="13697" x="8299450" y="3962400"/>
          <p14:tracePt t="13715" x="8312150" y="3892550"/>
          <p14:tracePt t="13731" x="8312150" y="3841750"/>
          <p14:tracePt t="13747" x="8312150" y="3797300"/>
          <p14:tracePt t="13764" x="8312150" y="3752850"/>
          <p14:tracePt t="13781" x="8299450" y="3689350"/>
          <p14:tracePt t="13797" x="8293100" y="3651250"/>
          <p14:tracePt t="13814" x="8280400" y="3625850"/>
          <p14:tracePt t="13819" x="8280400" y="3613150"/>
          <p14:tracePt t="13830" x="8274050" y="3600450"/>
          <p14:tracePt t="13848" x="8248650" y="3556000"/>
          <p14:tracePt t="13864" x="8223250" y="3511550"/>
          <p14:tracePt t="13880" x="8191500" y="3479800"/>
          <p14:tracePt t="13897" x="8159750" y="3429000"/>
          <p14:tracePt t="13914" x="8121650" y="3384550"/>
          <p14:tracePt t="13930" x="8070850" y="3321050"/>
          <p14:tracePt t="13947" x="8039100" y="3276600"/>
          <p14:tracePt t="13964" x="8007350" y="3225800"/>
          <p14:tracePt t="13981" x="7969250" y="3181350"/>
          <p14:tracePt t="13997" x="7893050" y="3098800"/>
          <p14:tracePt t="14013" x="7835900" y="3054350"/>
          <p14:tracePt t="14030" x="7759700" y="3009900"/>
          <p14:tracePt t="14047" x="7715250" y="2971800"/>
          <p14:tracePt t="14064" x="7658100" y="2946400"/>
          <p14:tracePt t="14080" x="7626350" y="2927350"/>
          <p14:tracePt t="14097" x="7575550" y="2908300"/>
          <p14:tracePt t="14114" x="7505700" y="2895600"/>
          <p14:tracePt t="14130" x="7391400" y="2882900"/>
          <p14:tracePt t="14147" x="7346950" y="2882900"/>
          <p14:tracePt t="14163" x="7308850" y="2882900"/>
          <p14:tracePt t="14180" x="7277100" y="2882900"/>
          <p14:tracePt t="14197" x="7239000" y="2882900"/>
          <p14:tracePt t="14213" x="7213600" y="2889250"/>
          <p14:tracePt t="14230" x="7181850" y="2895600"/>
          <p14:tracePt t="14246" x="7156450" y="2908300"/>
          <p14:tracePt t="14264" x="7092950" y="2927350"/>
          <p14:tracePt t="14280" x="7029450" y="2946400"/>
          <p14:tracePt t="14296" x="6946900" y="2984500"/>
          <p14:tracePt t="14313" x="6870700" y="3035300"/>
          <p14:tracePt t="14317" x="6832600" y="3060700"/>
          <p14:tracePt t="14330" x="6807200" y="3079750"/>
          <p14:tracePt t="14346" x="6705600" y="3149600"/>
          <p14:tracePt t="14363" x="6629400" y="3194050"/>
          <p14:tracePt t="14380" x="6578600" y="3225800"/>
          <p14:tracePt t="14396" x="6540500" y="3232150"/>
          <p14:tracePt t="14413" x="6496050" y="3257550"/>
          <p14:tracePt t="14429" x="6477000" y="3276600"/>
          <p14:tracePt t="14446" x="6438900" y="3289300"/>
          <p14:tracePt t="14463" x="6407150" y="3314700"/>
          <p14:tracePt t="14480" x="6362700" y="3352800"/>
          <p14:tracePt t="14496" x="6330950" y="3378200"/>
          <p14:tracePt t="14513" x="6305550" y="3416300"/>
          <p14:tracePt t="14529" x="6267450" y="3467100"/>
          <p14:tracePt t="14547" x="6210300" y="3549650"/>
          <p14:tracePt t="14563" x="6178550" y="3594100"/>
          <p14:tracePt t="14579" x="6140450" y="3625850"/>
          <p14:tracePt t="14596" x="6115050" y="3657600"/>
          <p14:tracePt t="14613" x="6083300" y="3695700"/>
          <p14:tracePt t="14629" x="6064250" y="3721100"/>
          <p14:tracePt t="14646" x="6051550" y="3733800"/>
          <p14:tracePt t="14662" x="6045200" y="3752850"/>
          <p14:tracePt t="14680" x="6032500" y="3797300"/>
          <p14:tracePt t="14696" x="6026150" y="3835400"/>
          <p14:tracePt t="14713" x="6019800" y="3892550"/>
          <p14:tracePt t="14729" x="6019800" y="3943350"/>
          <p14:tracePt t="14747" x="6019800" y="4000500"/>
          <p14:tracePt t="14763" x="6019800" y="4019550"/>
          <p14:tracePt t="14779" x="6019800" y="4038600"/>
          <p14:tracePt t="14796" x="6026150" y="4064000"/>
          <p14:tracePt t="14812" x="6032500" y="4083050"/>
          <p14:tracePt t="14815" x="6032500" y="4089400"/>
          <p14:tracePt t="14828" x="6038850" y="4114800"/>
          <p14:tracePt t="14845" x="6045200" y="4133850"/>
          <p14:tracePt t="14862" x="6051550" y="4159250"/>
          <p14:tracePt t="14878" x="6064250" y="4203700"/>
          <p14:tracePt t="14895" x="6076950" y="4286250"/>
          <p14:tracePt t="14912" x="6083300" y="4330700"/>
          <p14:tracePt t="14928" x="6089650" y="4349750"/>
          <p14:tracePt t="14945" x="6089650" y="4368800"/>
          <p14:tracePt t="14962" x="6089650" y="4400550"/>
          <p14:tracePt t="14979" x="6096000" y="4406900"/>
          <p14:tracePt t="14995" x="6096000" y="4419600"/>
          <p14:tracePt t="15012" x="6096000" y="4432300"/>
          <p14:tracePt t="15030" x="6108700" y="4451350"/>
          <p14:tracePt t="15046" x="6108700" y="4457700"/>
          <p14:tracePt t="15062" x="6115050" y="4476750"/>
          <p14:tracePt t="15079" x="6121400" y="4483100"/>
          <p14:tracePt t="15097" x="6140450" y="4502150"/>
          <p14:tracePt t="15112" x="6140450" y="4508500"/>
          <p14:tracePt t="15129" x="6153150" y="4514850"/>
          <p14:tracePt t="15146" x="6159500" y="4521200"/>
          <p14:tracePt t="15162" x="6159500" y="4527550"/>
          <p14:tracePt t="15231" x="6159500" y="4533900"/>
          <p14:tracePt t="15239" x="6153150" y="4540250"/>
          <p14:tracePt t="15249" x="6140450" y="4540250"/>
          <p14:tracePt t="15262" x="6019800" y="4572000"/>
          <p14:tracePt t="15278" x="5842000" y="4603750"/>
          <p14:tracePt t="15295" x="5613400" y="4648200"/>
          <p14:tracePt t="15312" x="5353050" y="4711700"/>
          <p14:tracePt t="15329" x="5194300" y="4737100"/>
          <p14:tracePt t="15345" x="5054600" y="4762500"/>
          <p14:tracePt t="15362" x="4946650" y="4768850"/>
          <p14:tracePt t="15379" x="4832350" y="4781550"/>
          <p14:tracePt t="15395" x="4768850" y="4781550"/>
          <p14:tracePt t="15412" x="4718050" y="4781550"/>
          <p14:tracePt t="15429" x="4673600" y="4781550"/>
          <p14:tracePt t="15446" x="4616450" y="4775200"/>
          <p14:tracePt t="15462" x="4572000" y="4762500"/>
          <p14:tracePt t="15478" x="4527550" y="4718050"/>
          <p14:tracePt t="15495" x="4489450" y="4692650"/>
          <p14:tracePt t="15513" x="4438650" y="4641850"/>
          <p14:tracePt t="15528" x="4419600" y="4616450"/>
          <p14:tracePt t="15545" x="4394200" y="4559300"/>
          <p14:tracePt t="15562" x="4362450" y="4489450"/>
          <p14:tracePt t="15579" x="4349750" y="4343400"/>
          <p14:tracePt t="15595" x="4330700" y="4146550"/>
          <p14:tracePt t="15611" x="4330700" y="4051300"/>
          <p14:tracePt t="15628" x="4337050" y="3949700"/>
          <p14:tracePt t="15646" x="4356100" y="3790950"/>
          <p14:tracePt t="15662" x="4381500" y="3689350"/>
          <p14:tracePt t="15678" x="4432300" y="3613150"/>
          <p14:tracePt t="15695" x="4521200" y="3524250"/>
          <p14:tracePt t="15711" x="4616450" y="3422650"/>
          <p14:tracePt t="15728" x="4724400" y="3314700"/>
          <p14:tracePt t="15745" x="4794250" y="3238500"/>
          <p14:tracePt t="15761" x="4845050" y="3194050"/>
          <p14:tracePt t="15778" x="4889500" y="3162300"/>
          <p14:tracePt t="15795" x="4953000" y="3111500"/>
          <p14:tracePt t="15812" x="4997450" y="3086100"/>
          <p14:tracePt t="15817" x="5016500" y="3073400"/>
          <p14:tracePt t="15828" x="5041900" y="3060700"/>
          <p14:tracePt t="15844" x="5099050" y="3041650"/>
          <p14:tracePt t="15862" x="5200650" y="2997200"/>
          <p14:tracePt t="15878" x="5257800" y="2971800"/>
          <p14:tracePt t="15894" x="5340350" y="2940050"/>
          <p14:tracePt t="15911" x="5435600" y="2908300"/>
          <p14:tracePt t="15929" x="5556250" y="2882900"/>
          <p14:tracePt t="15945" x="5613400" y="2876550"/>
          <p14:tracePt t="15961" x="5689600" y="2876550"/>
          <p14:tracePt t="15978" x="5765800" y="2876550"/>
          <p14:tracePt t="15995" x="5899150" y="2895600"/>
          <p14:tracePt t="16011" x="5988050" y="2914650"/>
          <p14:tracePt t="16028" x="6057900" y="2927350"/>
          <p14:tracePt t="16044" x="6159500" y="2946400"/>
          <p14:tracePt t="16061" x="6324600" y="2984500"/>
          <p14:tracePt t="16078" x="6540500" y="3022600"/>
          <p14:tracePt t="16094" x="6648450" y="3054350"/>
          <p14:tracePt t="16111" x="6737350" y="3073400"/>
          <p14:tracePt t="16127" x="6800850" y="3092450"/>
          <p14:tracePt t="16145" x="6889750" y="3130550"/>
          <p14:tracePt t="16161" x="6940550" y="3168650"/>
          <p14:tracePt t="16177" x="7010400" y="3219450"/>
          <p14:tracePt t="16194" x="7061200" y="3263900"/>
          <p14:tracePt t="16211" x="7169150" y="3340100"/>
          <p14:tracePt t="16228" x="7239000" y="3384550"/>
          <p14:tracePt t="16244" x="7327900" y="3429000"/>
          <p14:tracePt t="16261" x="7385050" y="3467100"/>
          <p14:tracePt t="16278" x="7467600" y="3511550"/>
          <p14:tracePt t="16294" x="7524750" y="3562350"/>
          <p14:tracePt t="16310" x="7581900" y="3619500"/>
          <p14:tracePt t="16327" x="7651750" y="3676650"/>
          <p14:tracePt t="16332" x="7677150" y="3708400"/>
          <p14:tracePt t="16344" x="7721600" y="3752850"/>
          <p14:tracePt t="16360" x="7772400" y="3803650"/>
          <p14:tracePt t="16377" x="7810500" y="3829050"/>
          <p14:tracePt t="16394" x="7842250" y="3860800"/>
          <p14:tracePt t="16411" x="7905750" y="3937000"/>
          <p14:tracePt t="16427" x="7956550" y="4000500"/>
          <p14:tracePt t="16443" x="7988300" y="4064000"/>
          <p14:tracePt t="16460" x="8013700" y="4108450"/>
          <p14:tracePt t="16477" x="8032750" y="4159250"/>
          <p14:tracePt t="16493" x="8058150" y="4216400"/>
          <p14:tracePt t="16511" x="8083550" y="4267200"/>
          <p14:tracePt t="16527" x="8096250" y="4305300"/>
          <p14:tracePt t="16543" x="8115300" y="4356100"/>
          <p14:tracePt t="16560" x="8128000" y="4438650"/>
          <p14:tracePt t="16577" x="8134350" y="4476750"/>
          <p14:tracePt t="16593" x="8134350" y="4514850"/>
          <p14:tracePt t="16610" x="8134350" y="4552950"/>
          <p14:tracePt t="16627" x="8134350" y="4597400"/>
          <p14:tracePt t="16643" x="8128000" y="4629150"/>
          <p14:tracePt t="16660" x="8115300" y="4654550"/>
          <p14:tracePt t="16677" x="8108950" y="4699000"/>
          <p14:tracePt t="16694" x="8096250" y="4749800"/>
          <p14:tracePt t="16710" x="8083550" y="4800600"/>
          <p14:tracePt t="16727" x="8070850" y="4832350"/>
          <p14:tracePt t="16743" x="8051800" y="4864100"/>
          <p14:tracePt t="16761" x="8032750" y="4902200"/>
          <p14:tracePt t="16777" x="8013700" y="4921250"/>
          <p14:tracePt t="16793" x="7975600" y="4959350"/>
          <p14:tracePt t="16810" x="7912100" y="5010150"/>
          <p14:tracePt t="16827" x="7791450" y="5086350"/>
          <p14:tracePt t="16843" x="7721600" y="5130800"/>
          <p14:tracePt t="16860" x="7651750" y="5175250"/>
          <p14:tracePt t="16877" x="7537450" y="5213350"/>
          <p14:tracePt t="16893" x="7416800" y="5264150"/>
          <p14:tracePt t="16910" x="7264400" y="5321300"/>
          <p14:tracePt t="16926" x="7207250" y="5346700"/>
          <p14:tracePt t="16943" x="7124700" y="5365750"/>
          <p14:tracePt t="16961" x="6978650" y="5397500"/>
          <p14:tracePt t="16977" x="6877050" y="5410200"/>
          <p14:tracePt t="16993" x="6813550" y="5410200"/>
          <p14:tracePt t="17009" x="6769100" y="5410200"/>
          <p14:tracePt t="17026" x="6718300" y="5410200"/>
          <p14:tracePt t="17043" x="6616700" y="5397500"/>
          <p14:tracePt t="17059" x="6534150" y="5359400"/>
          <p14:tracePt t="17076" x="6457950" y="5327650"/>
          <p14:tracePt t="17093" x="6419850" y="5276850"/>
          <p14:tracePt t="17110" x="6350000" y="5194300"/>
          <p14:tracePt t="17126" x="6299200" y="5099050"/>
          <p14:tracePt t="17142" x="6267450" y="4984750"/>
          <p14:tracePt t="17159" x="6254750" y="4889500"/>
          <p14:tracePt t="17177" x="6242050" y="4775200"/>
          <p14:tracePt t="17193" x="6242050" y="4718050"/>
          <p14:tracePt t="17209" x="6242050" y="4654550"/>
          <p14:tracePt t="17226" x="6242050" y="4610100"/>
          <p14:tracePt t="17243" x="6242050" y="4527550"/>
          <p14:tracePt t="17259" x="6248400" y="4464050"/>
          <p14:tracePt t="17276" x="6254750" y="4394200"/>
          <p14:tracePt t="17292" x="6261100" y="4349750"/>
          <p14:tracePt t="17309" x="6280150" y="4311650"/>
          <p14:tracePt t="17326" x="6292850" y="4260850"/>
          <p14:tracePt t="17342" x="6311900" y="4229100"/>
          <p14:tracePt t="17359" x="6330950" y="4210050"/>
          <p14:tracePt t="17376" x="6343650" y="4191000"/>
          <p14:tracePt t="17392" x="6375400" y="4152900"/>
          <p14:tracePt t="17409" x="6400800" y="4127500"/>
          <p14:tracePt t="17426" x="6451600" y="4095750"/>
          <p14:tracePt t="17443" x="6483350" y="4057650"/>
          <p14:tracePt t="17459" x="6540500" y="4019550"/>
          <p14:tracePt t="17476" x="6565900" y="4000500"/>
          <p14:tracePt t="17492" x="6604000" y="3981450"/>
          <p14:tracePt t="17509" x="6623050" y="3962400"/>
          <p14:tracePt t="17526" x="6661150" y="3943350"/>
          <p14:tracePt t="17542" x="6673850" y="3930650"/>
          <p14:tracePt t="17559" x="6686550" y="3924300"/>
          <p14:tracePt t="17575" x="6699250" y="3924300"/>
          <p14:tracePt t="17593" x="6718300" y="3911600"/>
          <p14:tracePt t="17608" x="6724650" y="3905250"/>
          <p14:tracePt t="17625" x="6731000" y="3905250"/>
          <p14:tracePt t="17642" x="6731000" y="3898900"/>
          <p14:tracePt t="17660" x="6737350" y="3898900"/>
          <p14:tracePt t="17676" x="6743700" y="3898900"/>
          <p14:tracePt t="17705" x="6750050" y="3898900"/>
          <p14:tracePt t="17729" x="6750050" y="3892550"/>
          <p14:tracePt t="17736" x="6762750" y="3886200"/>
          <p14:tracePt t="17743" x="6788150" y="3873500"/>
          <p14:tracePt t="17758" x="6826250" y="3860800"/>
          <p14:tracePt t="17775" x="6845300" y="3848100"/>
          <p14:tracePt t="17792" x="6864350" y="3841750"/>
          <p14:tracePt t="17809" x="6889750" y="3829050"/>
          <p14:tracePt t="17825" x="6902450" y="3829050"/>
          <p14:tracePt t="17831" x="6908800" y="3822700"/>
          <p14:tracePt t="17841" x="6915150" y="3822700"/>
          <p14:tracePt t="17858" x="6921500" y="3822700"/>
          <p14:tracePt t="17876" x="6940550" y="3816350"/>
          <p14:tracePt t="17892" x="6959600" y="3816350"/>
          <p14:tracePt t="17908" x="6972300" y="3816350"/>
          <p14:tracePt t="17925" x="6978650" y="3816350"/>
          <p14:tracePt t="17942" x="6985000" y="3816350"/>
          <p14:tracePt t="17958" x="6991350" y="3816350"/>
          <p14:tracePt t="18026" x="6997700" y="3816350"/>
          <p14:tracePt t="18106" x="7004050" y="3816350"/>
          <p14:tracePt t="18143" x="7010400" y="3816350"/>
          <p14:tracePt t="18151" x="7010400" y="3822700"/>
          <p14:tracePt t="18247" x="7010400" y="3829050"/>
          <p14:tracePt t="18279" x="7010400" y="3835400"/>
          <p14:tracePt t="18294" x="7016750" y="3835400"/>
          <p14:tracePt t="18302" x="7016750" y="3841750"/>
          <p14:tracePt t="18309" x="7016750" y="3848100"/>
          <p14:tracePt t="18325" x="7023100" y="3854450"/>
          <p14:tracePt t="18341" x="7029450" y="3854450"/>
          <p14:tracePt t="18357" x="7035800" y="3867150"/>
          <p14:tracePt t="18374" x="7042150" y="3873500"/>
          <p14:tracePt t="18390" x="7042150" y="3879850"/>
          <p14:tracePt t="18407" x="7042150" y="3886200"/>
          <p14:tracePt t="18424" x="7042150" y="3892550"/>
          <p14:tracePt t="18440" x="7042150" y="3898900"/>
          <p14:tracePt t="18560" x="7048500" y="3898900"/>
          <p14:tracePt t="18567" x="7054850" y="3898900"/>
          <p14:tracePt t="18597" x="7054850" y="3892550"/>
          <p14:tracePt t="18649" x="7054850" y="3886200"/>
          <p14:tracePt t="18657" x="7054850" y="3879850"/>
          <p14:tracePt t="18671" x="7054850" y="3873500"/>
          <p14:tracePt t="25928" x="7048500" y="3854450"/>
          <p14:tracePt t="25935" x="7035800" y="3829050"/>
          <p14:tracePt t="25946" x="7010400" y="3803650"/>
          <p14:tracePt t="25963" x="6908800" y="3714750"/>
          <p14:tracePt t="25979" x="6578600" y="3556000"/>
          <p14:tracePt t="25996" x="6210300" y="3403600"/>
          <p14:tracePt t="26013" x="5975350" y="3340100"/>
          <p14:tracePt t="26029" x="5842000" y="3314700"/>
          <p14:tracePt t="26046" x="5797550" y="3308350"/>
          <p14:tracePt t="26062" x="5765800" y="3308350"/>
          <p14:tracePt t="26079" x="5753100" y="3308350"/>
          <p14:tracePt t="26096" x="5721350" y="3384550"/>
          <p14:tracePt t="26112" x="5695950" y="3530600"/>
          <p14:tracePt t="26129" x="5664200" y="3905250"/>
          <p14:tracePt t="26146" x="5664200" y="4140200"/>
          <p14:tracePt t="26162" x="5670550" y="4400550"/>
          <p14:tracePt t="26180" x="5670550" y="4597400"/>
          <p14:tracePt t="26196" x="5676900" y="4730750"/>
          <p14:tracePt t="26212" x="5683250" y="4768850"/>
          <p14:tracePt t="26229" x="5702300" y="4787900"/>
          <p14:tracePt t="26245" x="5867400" y="4826000"/>
          <p14:tracePt t="26262" x="6470650" y="4794250"/>
          <p14:tracePt t="26279" x="6877050" y="4692650"/>
          <p14:tracePt t="26296" x="7302500" y="4508500"/>
          <p14:tracePt t="26313" x="7543800" y="4356100"/>
          <p14:tracePt t="26317" x="7632700" y="4292600"/>
          <p14:tracePt t="26329" x="7791450" y="4178300"/>
          <p14:tracePt t="26346" x="7931150" y="4051300"/>
          <p14:tracePt t="26362" x="8032750" y="3879850"/>
          <p14:tracePt t="26379" x="8070850" y="3727450"/>
          <p14:tracePt t="26396" x="7918450" y="3352800"/>
          <p14:tracePt t="26412" x="7721600" y="3086100"/>
          <p14:tracePt t="26429" x="7207250" y="2774950"/>
          <p14:tracePt t="26446" x="6769100" y="2533650"/>
          <p14:tracePt t="26462" x="6311900" y="2387600"/>
          <p14:tracePt t="26479" x="5695950" y="2317750"/>
          <p14:tracePt t="26495" x="5461000" y="2317750"/>
          <p14:tracePt t="26512" x="5251450" y="2349500"/>
          <p14:tracePt t="26529" x="5086350" y="2381250"/>
          <p14:tracePt t="26545" x="4953000" y="2451100"/>
          <p14:tracePt t="26562" x="4889500" y="2546350"/>
          <p14:tracePt t="26578" x="4826000" y="2679700"/>
          <p14:tracePt t="26595" x="4787900" y="2844800"/>
          <p14:tracePt t="26612" x="4819650" y="3117850"/>
          <p14:tracePt t="26628" x="5016500" y="3429000"/>
          <p14:tracePt t="26645" x="5245100" y="3657600"/>
          <p14:tracePt t="26662" x="5708650" y="4038600"/>
          <p14:tracePt t="26679" x="6381750" y="4489450"/>
          <p14:tracePt t="26695" x="6838950" y="4648200"/>
          <p14:tracePt t="26712" x="7112000" y="4705350"/>
          <p14:tracePt t="26728" x="7404100" y="4730750"/>
          <p14:tracePt t="26745" x="7620000" y="4730750"/>
          <p14:tracePt t="26762" x="7747000" y="4699000"/>
          <p14:tracePt t="26778" x="7905750" y="4616450"/>
          <p14:tracePt t="26795" x="8058150" y="4413250"/>
          <p14:tracePt t="26812" x="8261350" y="3892550"/>
          <p14:tracePt t="26828" x="8299450" y="3511550"/>
          <p14:tracePt t="26845" x="8229600" y="3073400"/>
          <p14:tracePt t="26861" x="8096250" y="2844800"/>
          <p14:tracePt t="26878" x="7835900" y="2660650"/>
          <p14:tracePt t="26895" x="6985000" y="2463800"/>
          <p14:tracePt t="26911" x="6356350" y="2451100"/>
          <p14:tracePt t="26928" x="5924550" y="2508250"/>
          <p14:tracePt t="26945" x="5461000" y="2660650"/>
          <p14:tracePt t="26961" x="4946650" y="3003550"/>
          <p14:tracePt t="26978" x="4756150" y="3181350"/>
          <p14:tracePt t="26995" x="4591050" y="3435350"/>
          <p14:tracePt t="27011" x="4521200" y="3632200"/>
          <p14:tracePt t="27028" x="4495800" y="3937000"/>
          <p14:tracePt t="27044" x="4565650" y="4191000"/>
          <p14:tracePt t="27061" x="4679950" y="4349750"/>
          <p14:tracePt t="27078" x="4813300" y="4521200"/>
          <p14:tracePt t="27094" x="5016500" y="4730750"/>
          <p14:tracePt t="27111" x="5194300" y="4838700"/>
          <p14:tracePt t="27128" x="5346700" y="4895850"/>
          <p14:tracePt t="27144" x="5486400" y="4921250"/>
          <p14:tracePt t="27161" x="5772150" y="4902200"/>
          <p14:tracePt t="27178" x="5937250" y="4832350"/>
          <p14:tracePt t="27194" x="6083300" y="4737100"/>
          <p14:tracePt t="27211" x="6210300" y="4654550"/>
          <p14:tracePt t="27228" x="6311900" y="4584700"/>
          <p14:tracePt t="27244" x="6330950" y="4578350"/>
          <p14:tracePt t="27261" x="6337300" y="4572000"/>
          <p14:tracePt t="27277" x="6343650" y="4572000"/>
          <p14:tracePt t="27609" x="6343650" y="4578350"/>
          <p14:tracePt t="27639" x="6343650" y="4584700"/>
          <p14:tracePt t="27654" x="6343650" y="4591050"/>
          <p14:tracePt t="27676" x="6343650" y="4597400"/>
          <p14:tracePt t="27691" x="6343650" y="4603750"/>
          <p14:tracePt t="27714" x="6343650" y="4616450"/>
          <p14:tracePt t="27721" x="6330950" y="4635500"/>
          <p14:tracePt t="27728" x="6324600" y="4648200"/>
          <p14:tracePt t="27744" x="6318250" y="4667250"/>
          <p14:tracePt t="27761" x="6267450" y="4711700"/>
          <p14:tracePt t="27778" x="6242050" y="4756150"/>
          <p14:tracePt t="27794" x="6216650" y="4775200"/>
          <p14:tracePt t="27810" x="6197600" y="4806950"/>
          <p14:tracePt t="27828" x="6184900" y="4813300"/>
          <p14:tracePt t="27834" x="6184900" y="4826000"/>
          <p14:tracePt t="27844" x="6172200" y="4838700"/>
          <p14:tracePt t="27861" x="6127750" y="4870450"/>
          <p14:tracePt t="27878" x="6102350" y="4883150"/>
          <p14:tracePt t="27894" x="6096000" y="4889500"/>
          <p14:tracePt t="27910" x="6083300" y="4895850"/>
          <p14:tracePt t="27928" x="6076950" y="4908550"/>
          <p14:tracePt t="27944" x="6070600" y="4908550"/>
          <p14:tracePt t="28107" x="6070600" y="4902200"/>
          <p14:tracePt t="28114" x="6070600" y="4895850"/>
          <p14:tracePt t="28166" x="6070600" y="4889500"/>
          <p14:tracePt t="28270" x="6070600" y="4883150"/>
          <p14:tracePt t="28285" x="6076950" y="4883150"/>
          <p14:tracePt t="28308" x="6076950" y="4876800"/>
          <p14:tracePt t="28323" x="6076950" y="4870450"/>
          <p14:tracePt t="28352" x="6076950" y="4864100"/>
          <p14:tracePt t="28389" x="6076950" y="4857750"/>
          <p14:tracePt t="28397" x="6076950" y="4851400"/>
          <p14:tracePt t="28412" x="6076950" y="48450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18" y="980729"/>
            <a:ext cx="7498080" cy="5541991"/>
          </a:xfrm>
        </p:spPr>
        <p:txBody>
          <a:bodyPr>
            <a:normAutofit/>
          </a:bodyPr>
          <a:lstStyle/>
          <a:p>
            <a:r>
              <a:rPr lang="en-AU" sz="2400" dirty="0"/>
              <a:t>We are able to manipulate our environment to a high level</a:t>
            </a:r>
          </a:p>
          <a:p>
            <a:pPr lvl="1"/>
            <a:r>
              <a:rPr lang="en-AU" sz="2000" dirty="0"/>
              <a:t>Travel</a:t>
            </a:r>
          </a:p>
          <a:p>
            <a:pPr lvl="1"/>
            <a:r>
              <a:rPr lang="en-AU" sz="2000" dirty="0"/>
              <a:t>Medical technology – life expectancy</a:t>
            </a:r>
          </a:p>
          <a:p>
            <a:pPr lvl="1"/>
            <a:r>
              <a:rPr lang="en-AU" sz="2000" dirty="0"/>
              <a:t>Complex society</a:t>
            </a:r>
          </a:p>
          <a:p>
            <a:r>
              <a:rPr lang="en-AU" sz="2400" dirty="0"/>
              <a:t>Extremely fast acceleration in technology</a:t>
            </a:r>
          </a:p>
          <a:p>
            <a:pPr marL="457200" lvl="1" indent="0">
              <a:buNone/>
            </a:pPr>
            <a:endParaRPr lang="en-AU" sz="2000" dirty="0"/>
          </a:p>
          <a:p>
            <a:r>
              <a:rPr lang="en-AU" sz="2400" dirty="0"/>
              <a:t>Important to understand human origins </a:t>
            </a:r>
          </a:p>
          <a:p>
            <a:pPr lvl="1"/>
            <a:r>
              <a:rPr lang="en-AU" sz="2000" dirty="0"/>
              <a:t>Helps understand modern humans</a:t>
            </a:r>
          </a:p>
          <a:p>
            <a:pPr lvl="1"/>
            <a:r>
              <a:rPr lang="en-AU" sz="2000" dirty="0"/>
              <a:t>Lifestyle diseases often because our cultural evolution has outstripped our biological evolution</a:t>
            </a:r>
          </a:p>
          <a:p>
            <a:r>
              <a:rPr lang="en-AU" sz="2400" dirty="0"/>
              <a:t>Still challenges to survival, some of our own making</a:t>
            </a:r>
          </a:p>
          <a:p>
            <a:pPr lvl="1"/>
            <a:r>
              <a:rPr lang="en-AU" sz="2000" dirty="0"/>
              <a:t>Climate change an immediately pressing issue</a:t>
            </a:r>
          </a:p>
          <a:p>
            <a:pPr lvl="1"/>
            <a:r>
              <a:rPr lang="en-AU" sz="2000" dirty="0"/>
              <a:t>May be able to evolve culturally so we are able to slow down or reverse the change we are making.</a:t>
            </a:r>
          </a:p>
          <a:p>
            <a:pPr lvl="1"/>
            <a:endParaRPr lang="en-AU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3926" y="183661"/>
            <a:ext cx="11352348" cy="71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 – </a:t>
            </a:r>
            <a:r>
              <a:rPr lang="en-AU" sz="3600" b="1" i="1" dirty="0">
                <a:latin typeface="+mn-lt"/>
              </a:rPr>
              <a:t>Homo sapiens  - </a:t>
            </a:r>
            <a:r>
              <a:rPr lang="en-AU" sz="3600" b="1" dirty="0">
                <a:latin typeface="+mn-lt"/>
              </a:rPr>
              <a:t>The Modern Day</a:t>
            </a:r>
            <a:endParaRPr lang="en-AU" sz="3600" b="1" i="1" dirty="0">
              <a:latin typeface="+mn-lt"/>
            </a:endParaRPr>
          </a:p>
        </p:txBody>
      </p:sp>
      <p:pic>
        <p:nvPicPr>
          <p:cNvPr id="9218" name="Picture 2" descr="How modern life affects the microbio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874" y="1160753"/>
            <a:ext cx="3509554" cy="23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410" y="3182787"/>
            <a:ext cx="3552825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58" y="4651272"/>
            <a:ext cx="2442754" cy="181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52"/>
    </mc:Choice>
    <mc:Fallback xmlns="">
      <p:transition spd="slow" advTm="80052"/>
    </mc:Fallback>
  </mc:AlternateContent>
  <p:extLst>
    <p:ext uri="{3A86A75C-4F4B-4683-9AE1-C65F6400EC91}">
      <p14:laserTraceLst xmlns:p14="http://schemas.microsoft.com/office/powerpoint/2010/main">
        <p14:tracePtLst>
          <p14:tracePt t="1646" x="6026150" y="4648200"/>
          <p14:tracePt t="1653" x="5956300" y="4368800"/>
          <p14:tracePt t="1662" x="5924550" y="4222750"/>
          <p14:tracePt t="1679" x="5918200" y="3676650"/>
          <p14:tracePt t="1696" x="5962650" y="3327400"/>
          <p14:tracePt t="1713" x="6210300" y="2546350"/>
          <p14:tracePt t="1729" x="6388100" y="2095500"/>
          <p14:tracePt t="1746" x="6515100" y="1778000"/>
          <p14:tracePt t="1763" x="6591300" y="1657350"/>
          <p14:tracePt t="1780" x="6629400" y="1587500"/>
          <p14:tracePt t="1796" x="6642100" y="1574800"/>
          <p14:tracePt t="1813" x="6661150" y="1562100"/>
          <p14:tracePt t="1829" x="6692900" y="1549400"/>
          <p14:tracePt t="1846" x="6718300" y="1536700"/>
          <p14:tracePt t="1862" x="6743700" y="1524000"/>
          <p14:tracePt t="1879" x="6750050" y="1517650"/>
          <p14:tracePt t="1896" x="6756400" y="1511300"/>
          <p14:tracePt t="1929" x="6769100" y="1479550"/>
          <p14:tracePt t="1946" x="6769100" y="1435100"/>
          <p14:tracePt t="1962" x="6769100" y="1358900"/>
          <p14:tracePt t="1979" x="6743700" y="1289050"/>
          <p14:tracePt t="1996" x="6705600" y="1212850"/>
          <p14:tracePt t="2012" x="6680200" y="1168400"/>
          <p14:tracePt t="2029" x="6661150" y="1130300"/>
          <p14:tracePt t="2045" x="6642100" y="1111250"/>
          <p14:tracePt t="2062" x="6623050" y="1092200"/>
          <p14:tracePt t="2095" x="6616700" y="1085850"/>
          <p14:tracePt t="2888" x="6610350" y="1092200"/>
          <p14:tracePt t="2897" x="6597650" y="1117600"/>
          <p14:tracePt t="2906" x="6578600" y="1143000"/>
          <p14:tracePt t="2913" x="6553200" y="1168400"/>
          <p14:tracePt t="2928" x="6477000" y="1257300"/>
          <p14:tracePt t="2945" x="6413500" y="1327150"/>
          <p14:tracePt t="2962" x="6337300" y="1390650"/>
          <p14:tracePt t="2978" x="6305550" y="1422400"/>
          <p14:tracePt t="2995" x="6286500" y="1447800"/>
          <p14:tracePt t="3012" x="6261100" y="1466850"/>
          <p14:tracePt t="3017" x="6242050" y="1492250"/>
          <p14:tracePt t="3029" x="6210300" y="1543050"/>
          <p14:tracePt t="3044" x="6178550" y="1581150"/>
          <p14:tracePt t="3061" x="6146800" y="1619250"/>
          <p14:tracePt t="3078" x="6127750" y="1651000"/>
          <p14:tracePt t="3095" x="6121400" y="1663700"/>
          <p14:tracePt t="3111" x="6115050" y="1670050"/>
          <p14:tracePt t="3128" x="6108700" y="1676400"/>
          <p14:tracePt t="3208" x="6108700" y="1670050"/>
          <p14:tracePt t="3223" x="6108700" y="1663700"/>
          <p14:tracePt t="3245" x="6108700" y="1657350"/>
          <p14:tracePt t="3254" x="6108700" y="1651000"/>
          <p14:tracePt t="3269" x="6108700" y="1644650"/>
          <p14:tracePt t="3290" x="6108700" y="1638300"/>
          <p14:tracePt t="4455" x="6076950" y="1638300"/>
          <p14:tracePt t="4463" x="6026150" y="1638300"/>
          <p14:tracePt t="4469" x="5975350" y="1638300"/>
          <p14:tracePt t="4479" x="5918200" y="1638300"/>
          <p14:tracePt t="4492" x="5822950" y="1644650"/>
          <p14:tracePt t="4509" x="5740400" y="1657350"/>
          <p14:tracePt t="4525" x="5676900" y="1663700"/>
          <p14:tracePt t="4542" x="5619750" y="1676400"/>
          <p14:tracePt t="4559" x="5518150" y="1689100"/>
          <p14:tracePt t="4575" x="5448300" y="1689100"/>
          <p14:tracePt t="4592" x="5391150" y="1695450"/>
          <p14:tracePt t="4608" x="5346700" y="1701800"/>
          <p14:tracePt t="4626" x="5289550" y="1701800"/>
          <p14:tracePt t="4642" x="5251450" y="1701800"/>
          <p14:tracePt t="4658" x="5226050" y="1701800"/>
          <p14:tracePt t="4675" x="5213350" y="1701800"/>
          <p14:tracePt t="4692" x="5200650" y="1701800"/>
          <p14:tracePt t="4708" x="5194300" y="1701800"/>
          <p14:tracePt t="4999" x="5194300" y="1695450"/>
          <p14:tracePt t="5816" x="5181600" y="1695450"/>
          <p14:tracePt t="5824" x="5156200" y="1695450"/>
          <p14:tracePt t="5833" x="5143500" y="1695450"/>
          <p14:tracePt t="5840" x="5118100" y="1701800"/>
          <p14:tracePt t="5857" x="5067300" y="1701800"/>
          <p14:tracePt t="5875" x="5003800" y="1701800"/>
          <p14:tracePt t="5890" x="4940300" y="1714500"/>
          <p14:tracePt t="5907" x="4864100" y="1720850"/>
          <p14:tracePt t="5924" x="4775200" y="1720850"/>
          <p14:tracePt t="5942" x="4603750" y="1733550"/>
          <p14:tracePt t="5957" x="4413250" y="1733550"/>
          <p14:tracePt t="5974" x="4254500" y="1733550"/>
          <p14:tracePt t="5991" x="4102100" y="1714500"/>
          <p14:tracePt t="6008" x="3835400" y="1682750"/>
          <p14:tracePt t="6024" x="3708400" y="1676400"/>
          <p14:tracePt t="6040" x="3587750" y="1651000"/>
          <p14:tracePt t="6057" x="3416300" y="1631950"/>
          <p14:tracePt t="6073" x="3257550" y="1625600"/>
          <p14:tracePt t="6090" x="3117850" y="1619250"/>
          <p14:tracePt t="6106" x="3028950" y="1619250"/>
          <p14:tracePt t="6123" x="2952750" y="1606550"/>
          <p14:tracePt t="6140" x="2857500" y="1606550"/>
          <p14:tracePt t="6156" x="2749550" y="1600200"/>
          <p14:tracePt t="6173" x="2679700" y="1600200"/>
          <p14:tracePt t="6189" x="2603500" y="1600200"/>
          <p14:tracePt t="6207" x="2482850" y="1619250"/>
          <p14:tracePt t="6224" x="2292350" y="1644650"/>
          <p14:tracePt t="6240" x="2203450" y="1657350"/>
          <p14:tracePt t="6257" x="2133600" y="1663700"/>
          <p14:tracePt t="6274" x="2076450" y="1670050"/>
          <p14:tracePt t="6291" x="2044700" y="1670050"/>
          <p14:tracePt t="6307" x="2000250" y="1670050"/>
          <p14:tracePt t="6323" x="1974850" y="1670050"/>
          <p14:tracePt t="6340" x="1955800" y="1670050"/>
          <p14:tracePt t="6356" x="1943100" y="1670050"/>
          <p14:tracePt t="6374" x="1936750" y="1670050"/>
          <p14:tracePt t="6390" x="1930400" y="1670050"/>
          <p14:tracePt t="6780" x="1930400" y="1663700"/>
          <p14:tracePt t="6788" x="1943100" y="1663700"/>
          <p14:tracePt t="6796" x="1949450" y="1663700"/>
          <p14:tracePt t="6805" x="1962150" y="1663700"/>
          <p14:tracePt t="6822" x="1981200" y="1670050"/>
          <p14:tracePt t="6839" x="2012950" y="1682750"/>
          <p14:tracePt t="6855" x="2057400" y="1695450"/>
          <p14:tracePt t="6872" x="2089150" y="1714500"/>
          <p14:tracePt t="6888" x="2120900" y="1727200"/>
          <p14:tracePt t="6905" x="2146300" y="1739900"/>
          <p14:tracePt t="6922" x="2178050" y="1765300"/>
          <p14:tracePt t="6938" x="2203450" y="1784350"/>
          <p14:tracePt t="6955" x="2235200" y="1790700"/>
          <p14:tracePt t="6972" x="2254250" y="1809750"/>
          <p14:tracePt t="6988" x="2279650" y="1828800"/>
          <p14:tracePt t="7005" x="2298700" y="1835150"/>
          <p14:tracePt t="7021" x="2305050" y="1854200"/>
          <p14:tracePt t="7038" x="2324100" y="1866900"/>
          <p14:tracePt t="7055" x="2343150" y="1898650"/>
          <p14:tracePt t="7072" x="2362200" y="1943100"/>
          <p14:tracePt t="7089" x="2387600" y="1993900"/>
          <p14:tracePt t="7105" x="2400300" y="2044700"/>
          <p14:tracePt t="7123" x="2419350" y="2101850"/>
          <p14:tracePt t="7139" x="2425700" y="2127250"/>
          <p14:tracePt t="7155" x="2438400" y="2146300"/>
          <p14:tracePt t="7172" x="2438400" y="2159000"/>
          <p14:tracePt t="7190" x="2438400" y="2178050"/>
          <p14:tracePt t="7205" x="2444750" y="2190750"/>
          <p14:tracePt t="7222" x="2444750" y="2203450"/>
          <p14:tracePt t="7239" x="2444750" y="2209800"/>
          <p14:tracePt t="7255" x="2444750" y="2216150"/>
          <p14:tracePt t="7272" x="2444750" y="2228850"/>
          <p14:tracePt t="7289" x="2444750" y="2235200"/>
          <p14:tracePt t="7305" x="2444750" y="2241550"/>
          <p14:tracePt t="7339" x="2444750" y="2254250"/>
          <p14:tracePt t="7355" x="2444750" y="2260600"/>
          <p14:tracePt t="7372" x="2444750" y="2266950"/>
          <p14:tracePt t="7405" x="2444750" y="2273300"/>
          <p14:tracePt t="7993" x="2457450" y="2273300"/>
          <p14:tracePt t="8001" x="2457450" y="2266950"/>
          <p14:tracePt t="8012" x="2476500" y="2260600"/>
          <p14:tracePt t="8021" x="2495550" y="2254250"/>
          <p14:tracePt t="8037" x="2603500" y="2228850"/>
          <p14:tracePt t="8054" x="2705100" y="2216150"/>
          <p14:tracePt t="8071" x="2781300" y="2203450"/>
          <p14:tracePt t="8087" x="2851150" y="2190750"/>
          <p14:tracePt t="8104" x="2959100" y="2190750"/>
          <p14:tracePt t="8121" x="3035300" y="2190750"/>
          <p14:tracePt t="8137" x="3111500" y="2190750"/>
          <p14:tracePt t="8154" x="3168650" y="2197100"/>
          <p14:tracePt t="8171" x="3213100" y="2203450"/>
          <p14:tracePt t="8187" x="3232150" y="2203450"/>
          <p14:tracePt t="8204" x="3257550" y="2209800"/>
          <p14:tracePt t="8220" x="3276600" y="2216150"/>
          <p14:tracePt t="8238" x="3314700" y="2228850"/>
          <p14:tracePt t="8254" x="3346450" y="2235200"/>
          <p14:tracePt t="8271" x="3378200" y="2241550"/>
          <p14:tracePt t="8287" x="3397250" y="2247900"/>
          <p14:tracePt t="8305" x="3429000" y="2260600"/>
          <p14:tracePt t="8321" x="3441700" y="2260600"/>
          <p14:tracePt t="8337" x="3448050" y="2260600"/>
          <p14:tracePt t="8354" x="3454400" y="2260600"/>
          <p14:tracePt t="8372" x="3460750" y="2260600"/>
          <p14:tracePt t="8411" x="3467100" y="2260600"/>
          <p14:tracePt t="8484" x="3473450" y="2260600"/>
          <p14:tracePt t="8714" x="3473450" y="2266950"/>
          <p14:tracePt t="8723" x="3473450" y="2273300"/>
          <p14:tracePt t="8732" x="3467100" y="2273300"/>
          <p14:tracePt t="8741" x="3467100" y="2286000"/>
          <p14:tracePt t="8760" x="3467100" y="2292350"/>
          <p14:tracePt t="8776" x="3460750" y="2305050"/>
          <p14:tracePt t="8790" x="3448050" y="2324100"/>
          <p14:tracePt t="8803" x="3435350" y="2349500"/>
          <p14:tracePt t="8820" x="3422650" y="2381250"/>
          <p14:tracePt t="8836" x="3403600" y="2413000"/>
          <p14:tracePt t="8853" x="3390900" y="2438400"/>
          <p14:tracePt t="8870" x="3384550" y="2457450"/>
          <p14:tracePt t="8886" x="3371850" y="2463800"/>
          <p14:tracePt t="8903" x="3371850" y="2476500"/>
          <p14:tracePt t="8920" x="3371850" y="2482850"/>
          <p14:tracePt t="8936" x="3365500" y="2495550"/>
          <p14:tracePt t="8953" x="3359150" y="2508250"/>
          <p14:tracePt t="8970" x="3352800" y="2520950"/>
          <p14:tracePt t="8986" x="3346450" y="2527300"/>
          <p14:tracePt t="9003" x="3346450" y="2533650"/>
          <p14:tracePt t="9020" x="3346450" y="2540000"/>
          <p14:tracePt t="9036" x="3346450" y="2546350"/>
          <p14:tracePt t="9881" x="3346450" y="2540000"/>
          <p14:tracePt t="10014" x="3352800" y="2546350"/>
          <p14:tracePt t="10029" x="3359150" y="2552700"/>
          <p14:tracePt t="10038" x="3359150" y="2565400"/>
          <p14:tracePt t="10051" x="3365500" y="2578100"/>
          <p14:tracePt t="10068" x="3371850" y="2584450"/>
          <p14:tracePt t="10085" x="3371850" y="2590800"/>
          <p14:tracePt t="10102" x="3371850" y="2603500"/>
          <p14:tracePt t="10200" x="3371850" y="2597150"/>
          <p14:tracePt t="10223" x="3371850" y="2590800"/>
          <p14:tracePt t="11285" x="3371850" y="2584450"/>
          <p14:tracePt t="11337" x="3371850" y="2578100"/>
          <p14:tracePt t="11344" x="3365500" y="2578100"/>
          <p14:tracePt t="11366" x="3365500" y="2571750"/>
          <p14:tracePt t="11376" x="3359150" y="2565400"/>
          <p14:tracePt t="11390" x="3352800" y="2559050"/>
          <p14:tracePt t="11412" x="3346450" y="2546350"/>
          <p14:tracePt t="11421" x="3340100" y="2540000"/>
          <p14:tracePt t="11436" x="3333750" y="2533650"/>
          <p14:tracePt t="11449" x="3321050" y="2520950"/>
          <p14:tracePt t="11466" x="3308350" y="2495550"/>
          <p14:tracePt t="11482" x="3295650" y="2482850"/>
          <p14:tracePt t="11500" x="3270250" y="2463800"/>
          <p14:tracePt t="11516" x="3244850" y="2444750"/>
          <p14:tracePt t="11522" x="3238500" y="2438400"/>
          <p14:tracePt t="11533" x="3225800" y="2432050"/>
          <p14:tracePt t="11550" x="3206750" y="2425700"/>
          <p14:tracePt t="11567" x="3181350" y="2419350"/>
          <p14:tracePt t="11583" x="3168650" y="2413000"/>
          <p14:tracePt t="11599" x="3162300" y="2406650"/>
          <p14:tracePt t="11616" x="3155950" y="2406650"/>
          <p14:tracePt t="11633" x="3149600" y="2406650"/>
          <p14:tracePt t="11716" x="3149600" y="2400300"/>
          <p14:tracePt t="12080" x="3155950" y="2413000"/>
          <p14:tracePt t="12088" x="3162300" y="2438400"/>
          <p14:tracePt t="12098" x="3168650" y="2463800"/>
          <p14:tracePt t="12115" x="3194050" y="2514600"/>
          <p14:tracePt t="12132" x="3219450" y="2590800"/>
          <p14:tracePt t="12148" x="3232150" y="2628900"/>
          <p14:tracePt t="12165" x="3244850" y="2654300"/>
          <p14:tracePt t="12182" x="3251200" y="2679700"/>
          <p14:tracePt t="12198" x="3263900" y="2698750"/>
          <p14:tracePt t="12215" x="3270250" y="2711450"/>
          <p14:tracePt t="12232" x="3270250" y="2717800"/>
          <p14:tracePt t="12248" x="3270250" y="2730500"/>
          <p14:tracePt t="12265" x="3270250" y="2736850"/>
          <p14:tracePt t="12281" x="3276600" y="2755900"/>
          <p14:tracePt t="12298" x="3276600" y="2768600"/>
          <p14:tracePt t="12315" x="3282950" y="2787650"/>
          <p14:tracePt t="12332" x="3295650" y="2832100"/>
          <p14:tracePt t="12348" x="3308350" y="2870200"/>
          <p14:tracePt t="12365" x="3327400" y="2921000"/>
          <p14:tracePt t="12382" x="3340100" y="2959100"/>
          <p14:tracePt t="12399" x="3365500" y="3022600"/>
          <p14:tracePt t="12415" x="3378200" y="3060700"/>
          <p14:tracePt t="12431" x="3390900" y="3086100"/>
          <p14:tracePt t="12448" x="3397250" y="3098800"/>
          <p14:tracePt t="12466" x="3409950" y="3111500"/>
          <p14:tracePt t="12481" x="3416300" y="3117850"/>
          <p14:tracePt t="12698" x="3416300" y="3124200"/>
          <p14:tracePt t="12705" x="3422650" y="3130550"/>
          <p14:tracePt t="12714" x="3435350" y="3143250"/>
          <p14:tracePt t="12731" x="3448050" y="3162300"/>
          <p14:tracePt t="12748" x="3467100" y="3187700"/>
          <p14:tracePt t="12765" x="3473450" y="3206750"/>
          <p14:tracePt t="12781" x="3473450" y="3213100"/>
          <p14:tracePt t="12797" x="3486150" y="3225800"/>
          <p14:tracePt t="12815" x="3486150" y="3238500"/>
          <p14:tracePt t="12831" x="3486150" y="3244850"/>
          <p14:tracePt t="12934" x="3486150" y="3251200"/>
          <p14:tracePt t="12951" x="3486150" y="3257550"/>
          <p14:tracePt t="12958" x="3492500" y="3257550"/>
          <p14:tracePt t="12966" x="3492500" y="3270250"/>
          <p14:tracePt t="12980" x="3505200" y="3276600"/>
          <p14:tracePt t="12997" x="3505200" y="3295650"/>
          <p14:tracePt t="13013" x="3511550" y="3302000"/>
          <p14:tracePt t="13019" x="3511550" y="3308350"/>
          <p14:tracePt t="13039" x="3511550" y="3314700"/>
          <p14:tracePt t="13054" x="3511550" y="3321050"/>
          <p14:tracePt t="13063" x="3511550" y="3327400"/>
          <p14:tracePt t="13080" x="3517900" y="3327400"/>
          <p14:tracePt t="13097" x="3530600" y="3340100"/>
          <p14:tracePt t="13113" x="3536950" y="3340100"/>
          <p14:tracePt t="13425" x="3568700" y="3340100"/>
          <p14:tracePt t="13432" x="3600450" y="3340100"/>
          <p14:tracePt t="13447" x="3632200" y="3352800"/>
          <p14:tracePt t="13463" x="3670300" y="3352800"/>
          <p14:tracePt t="13480" x="3702050" y="3352800"/>
          <p14:tracePt t="13496" x="3733800" y="3352800"/>
          <p14:tracePt t="13513" x="3771900" y="3352800"/>
          <p14:tracePt t="13530" x="3797300" y="3352800"/>
          <p14:tracePt t="13546" x="3829050" y="3352800"/>
          <p14:tracePt t="13563" x="3854450" y="3352800"/>
          <p14:tracePt t="13581" x="3898900" y="3352800"/>
          <p14:tracePt t="13596" x="3930650" y="3352800"/>
          <p14:tracePt t="13613" x="3968750" y="3352800"/>
          <p14:tracePt t="13630" x="4000500" y="3352800"/>
          <p14:tracePt t="13647" x="4032250" y="3352800"/>
          <p14:tracePt t="13663" x="4038600" y="3352800"/>
          <p14:tracePt t="13679" x="4051300" y="3352800"/>
          <p14:tracePt t="13714" x="4064000" y="3352800"/>
          <p14:tracePt t="13729" x="4070350" y="3352800"/>
          <p14:tracePt t="13833" x="4076700" y="3352800"/>
          <p14:tracePt t="13893" x="4083050" y="3352800"/>
          <p14:tracePt t="13931" x="4089400" y="3352800"/>
          <p14:tracePt t="13953" x="4095750" y="3352800"/>
          <p14:tracePt t="14710" x="4102100" y="3352800"/>
          <p14:tracePt t="14717" x="4114800" y="3365500"/>
          <p14:tracePt t="14728" x="4127500" y="3378200"/>
          <p14:tracePt t="14745" x="4152900" y="3397250"/>
          <p14:tracePt t="14762" x="4197350" y="3448050"/>
          <p14:tracePt t="14778" x="4229100" y="3486150"/>
          <p14:tracePt t="14794" x="4248150" y="3505200"/>
          <p14:tracePt t="14811" x="4273550" y="3530600"/>
          <p14:tracePt t="14829" x="4286250" y="3556000"/>
          <p14:tracePt t="14844" x="4292600" y="3562350"/>
          <p14:tracePt t="14861" x="4298950" y="3568700"/>
          <p14:tracePt t="14878" x="4305300" y="3575050"/>
          <p14:tracePt t="14895" x="4305300" y="3587750"/>
          <p14:tracePt t="14927" x="4305300" y="3606800"/>
          <p14:tracePt t="14944" x="4305300" y="3613150"/>
          <p14:tracePt t="14962" x="4305300" y="3638550"/>
          <p14:tracePt t="14978" x="4305300" y="3657600"/>
          <p14:tracePt t="14994" x="4305300" y="3676650"/>
          <p14:tracePt t="15011" x="4298950" y="3695700"/>
          <p14:tracePt t="15015" x="4298950" y="3702050"/>
          <p14:tracePt t="15028" x="4298950" y="3708400"/>
          <p14:tracePt t="15044" x="4298950" y="3733800"/>
          <p14:tracePt t="15061" x="4298950" y="3746500"/>
          <p14:tracePt t="15077" x="4298950" y="3752850"/>
          <p14:tracePt t="15094" x="4298950" y="3765550"/>
          <p14:tracePt t="15110" x="4298950" y="3771900"/>
          <p14:tracePt t="16077" x="4292600" y="3771900"/>
          <p14:tracePt t="16085" x="4286250" y="3771900"/>
          <p14:tracePt t="16093" x="4286250" y="3765550"/>
          <p14:tracePt t="16109" x="4279900" y="3759200"/>
          <p14:tracePt t="16126" x="4273550" y="3740150"/>
          <p14:tracePt t="16144" x="4267200" y="3721100"/>
          <p14:tracePt t="16159" x="4254500" y="3714750"/>
          <p14:tracePt t="16176" x="4241800" y="3702050"/>
          <p14:tracePt t="16192" x="4229100" y="3683000"/>
          <p14:tracePt t="16210" x="4216400" y="3676650"/>
          <p14:tracePt t="16226" x="4203700" y="3670300"/>
          <p14:tracePt t="16242" x="4197350" y="3663950"/>
          <p14:tracePt t="16259" x="4191000" y="3663950"/>
          <p14:tracePt t="16277" x="4184650" y="3663950"/>
          <p14:tracePt t="16292" x="4178300" y="3663950"/>
          <p14:tracePt t="16309" x="4171950" y="3663950"/>
          <p14:tracePt t="16325" x="4165600" y="3663950"/>
          <p14:tracePt t="16342" x="4159250" y="3663950"/>
          <p14:tracePt t="16798" x="4159250" y="3657600"/>
          <p14:tracePt t="16805" x="4165600" y="3657600"/>
          <p14:tracePt t="16814" x="4178300" y="3651250"/>
          <p14:tracePt t="16825" x="4191000" y="3651250"/>
          <p14:tracePt t="16842" x="4235450" y="3651250"/>
          <p14:tracePt t="16858" x="4273550" y="3651250"/>
          <p14:tracePt t="16875" x="4292600" y="3651250"/>
          <p14:tracePt t="16892" x="4311650" y="3644900"/>
          <p14:tracePt t="16909" x="4324350" y="3644900"/>
          <p14:tracePt t="16925" x="4343400" y="3644900"/>
          <p14:tracePt t="16941" x="4362450" y="3644900"/>
          <p14:tracePt t="16958" x="4381500" y="3632200"/>
          <p14:tracePt t="16977" x="4432300" y="3625850"/>
          <p14:tracePt t="16991" x="4476750" y="3613150"/>
          <p14:tracePt t="17008" x="4514850" y="3600450"/>
          <p14:tracePt t="17024" x="4559300" y="3594100"/>
          <p14:tracePt t="17029" x="4572000" y="3587750"/>
          <p14:tracePt t="17042" x="4584700" y="3587750"/>
          <p14:tracePt t="17058" x="4616450" y="3575050"/>
          <p14:tracePt t="17075" x="4635500" y="3568700"/>
          <p14:tracePt t="17091" x="4648200" y="3568700"/>
          <p14:tracePt t="17108" x="4660900" y="3568700"/>
          <p14:tracePt t="17124" x="4673600" y="3568700"/>
          <p14:tracePt t="17158" x="4679950" y="3568700"/>
          <p14:tracePt t="17174" x="4686300" y="3568700"/>
          <p14:tracePt t="17215" x="4692650" y="3568700"/>
          <p14:tracePt t="17222" x="4699000" y="3568700"/>
          <p14:tracePt t="17236" x="4705350" y="3568700"/>
          <p14:tracePt t="17251" x="4711700" y="3568700"/>
          <p14:tracePt t="17261" x="4718050" y="3568700"/>
          <p14:tracePt t="17274" x="4737100" y="3581400"/>
          <p14:tracePt t="17291" x="4756150" y="3587750"/>
          <p14:tracePt t="17307" x="4787900" y="3587750"/>
          <p14:tracePt t="17325" x="4838700" y="3600450"/>
          <p14:tracePt t="17341" x="4876800" y="3613150"/>
          <p14:tracePt t="17357" x="4908550" y="3613150"/>
          <p14:tracePt t="17374" x="4940300" y="3613150"/>
          <p14:tracePt t="17392" x="4984750" y="3625850"/>
          <p14:tracePt t="17408" x="5003800" y="3625850"/>
          <p14:tracePt t="17424" x="5022850" y="3625850"/>
          <p14:tracePt t="17441" x="5035550" y="3625850"/>
          <p14:tracePt t="17458" x="5048250" y="3625850"/>
          <p14:tracePt t="17474" x="5060950" y="3632200"/>
          <p14:tracePt t="17507" x="5073650" y="3632200"/>
          <p14:tracePt t="17527" x="5080000" y="3632200"/>
          <p14:tracePt t="17556" x="5086350" y="3632200"/>
          <p14:tracePt t="17616" x="5092700" y="3632200"/>
          <p14:tracePt t="17652" x="5092700" y="3638550"/>
          <p14:tracePt t="17690" x="5092700" y="3644900"/>
          <p14:tracePt t="18143" x="5092700" y="3638550"/>
          <p14:tracePt t="18165" x="5092700" y="3632200"/>
          <p14:tracePt t="18174" x="5092700" y="3619500"/>
          <p14:tracePt t="18196" x="5092700" y="3613150"/>
          <p14:tracePt t="18211" x="5092700" y="3600450"/>
          <p14:tracePt t="18225" x="5092700" y="3594100"/>
          <p14:tracePt t="18240" x="5092700" y="3587750"/>
          <p14:tracePt t="18251" x="5092700" y="3581400"/>
          <p14:tracePt t="18269" x="5092700" y="3575050"/>
          <p14:tracePt t="18284" x="5092700" y="3568700"/>
          <p14:tracePt t="18306" x="5092700" y="3562350"/>
          <p14:tracePt t="18315" x="5092700" y="3556000"/>
          <p14:tracePt t="18330" x="5092700" y="3549650"/>
          <p14:tracePt t="18366" x="5092700" y="3543300"/>
          <p14:tracePt t="18382" x="5092700" y="3536950"/>
          <p14:tracePt t="18670" x="5092700" y="3543300"/>
          <p14:tracePt t="18694" x="5092700" y="3549650"/>
          <p14:tracePt t="18701" x="5092700" y="3556000"/>
          <p14:tracePt t="18715" x="5092700" y="3562350"/>
          <p14:tracePt t="18737" x="5092700" y="3568700"/>
          <p14:tracePt t="18746" x="5092700" y="3575050"/>
          <p14:tracePt t="18762" x="5092700" y="3581400"/>
          <p14:tracePt t="18775" x="5092700" y="3587750"/>
          <p14:tracePt t="18789" x="5092700" y="3594100"/>
          <p14:tracePt t="18805" x="5092700" y="3600450"/>
          <p14:tracePt t="18822" x="5092700" y="3606800"/>
          <p14:tracePt t="18842" x="5092700" y="3613150"/>
          <p14:tracePt t="18879" x="5092700" y="3619500"/>
          <p14:tracePt t="19161" x="5035550" y="3625850"/>
          <p14:tracePt t="19168" x="4940300" y="3644900"/>
          <p14:tracePt t="19177" x="4876800" y="3651250"/>
          <p14:tracePt t="19188" x="4781550" y="3657600"/>
          <p14:tracePt t="19205" x="4425950" y="3702050"/>
          <p14:tracePt t="19222" x="4267200" y="3721100"/>
          <p14:tracePt t="19238" x="4095750" y="3740150"/>
          <p14:tracePt t="19255" x="3943350" y="3746500"/>
          <p14:tracePt t="19272" x="3778250" y="3771900"/>
          <p14:tracePt t="19288" x="3702050" y="3797300"/>
          <p14:tracePt t="19304" x="3606800" y="3829050"/>
          <p14:tracePt t="19323" x="3460750" y="3892550"/>
          <p14:tracePt t="19338" x="3365500" y="3943350"/>
          <p14:tracePt t="19355" x="3302000" y="3981450"/>
          <p14:tracePt t="19374" x="3251200" y="4019550"/>
          <p14:tracePt t="19389" x="3187700" y="4076700"/>
          <p14:tracePt t="19405" x="3136900" y="4121150"/>
          <p14:tracePt t="19421" x="3028950" y="4229100"/>
          <p14:tracePt t="19438" x="2965450" y="4305300"/>
          <p14:tracePt t="19454" x="2921000" y="4362450"/>
          <p14:tracePt t="19472" x="2870200" y="4451350"/>
          <p14:tracePt t="19487" x="2844800" y="4508500"/>
          <p14:tracePt t="19504" x="2832100" y="4552950"/>
          <p14:tracePt t="19521" x="2819400" y="4591050"/>
          <p14:tracePt t="19524" x="2813050" y="4610100"/>
          <p14:tracePt t="19538" x="2806700" y="4629150"/>
          <p14:tracePt t="19554" x="2800350" y="4641850"/>
          <p14:tracePt t="19570" x="2800350" y="4648200"/>
          <p14:tracePt t="19587" x="2800350" y="4654550"/>
          <p14:tracePt t="19627" x="2794000" y="4654550"/>
          <p14:tracePt t="19649" x="2787650" y="4654550"/>
          <p14:tracePt t="19658" x="2781300" y="4641850"/>
          <p14:tracePt t="19670" x="2762250" y="4616450"/>
          <p14:tracePt t="19687" x="2698750" y="4521200"/>
          <p14:tracePt t="19703" x="2641600" y="4445000"/>
          <p14:tracePt t="19720" x="2552700" y="4387850"/>
          <p14:tracePt t="19737" x="2463800" y="4343400"/>
          <p14:tracePt t="19754" x="2349500" y="4318000"/>
          <p14:tracePt t="19771" x="2305050" y="4318000"/>
          <p14:tracePt t="19787" x="2279650" y="4318000"/>
          <p14:tracePt t="19804" x="2266950" y="4318000"/>
          <p14:tracePt t="19821" x="2247900" y="4318000"/>
          <p14:tracePt t="19837" x="2241550" y="4318000"/>
          <p14:tracePt t="19854" x="2235200" y="4318000"/>
          <p14:tracePt t="19963" x="2247900" y="4318000"/>
          <p14:tracePt t="20238" x="2317750" y="4318000"/>
          <p14:tracePt t="20246" x="2419350" y="4298950"/>
          <p14:tracePt t="20254" x="2514600" y="4286250"/>
          <p14:tracePt t="20270" x="2692400" y="4248150"/>
          <p14:tracePt t="20287" x="2933700" y="4210050"/>
          <p14:tracePt t="20304" x="3162300" y="4171950"/>
          <p14:tracePt t="20320" x="3263900" y="4152900"/>
          <p14:tracePt t="20337" x="3308350" y="4140200"/>
          <p14:tracePt t="20353" x="3340100" y="4133850"/>
          <p14:tracePt t="20371" x="3365500" y="4133850"/>
          <p14:tracePt t="20387" x="3371850" y="4133850"/>
          <p14:tracePt t="20403" x="3378200" y="4133850"/>
          <p14:tracePt t="20420" x="3384550" y="4133850"/>
          <p14:tracePt t="20437" x="3397250" y="4133850"/>
          <p14:tracePt t="20469" x="3409950" y="4133850"/>
          <p14:tracePt t="20486" x="3416300" y="4133850"/>
          <p14:tracePt t="20523" x="3422650" y="4133850"/>
          <p14:tracePt t="20536" x="3429000" y="4133850"/>
          <p14:tracePt t="20639" x="3435350" y="4133850"/>
          <p14:tracePt t="20720" x="3435350" y="4127500"/>
          <p14:tracePt t="20728" x="3435350" y="4121150"/>
          <p14:tracePt t="20760" x="3435350" y="4114800"/>
          <p14:tracePt t="20795" x="3435350" y="4108450"/>
          <p14:tracePt t="20810" x="3435350" y="4102100"/>
          <p14:tracePt t="21396" x="3441700" y="4102100"/>
          <p14:tracePt t="21450" x="3448050" y="4102100"/>
          <p14:tracePt t="21457" x="3460750" y="4108450"/>
          <p14:tracePt t="21468" x="3473450" y="4108450"/>
          <p14:tracePt t="21485" x="3543300" y="4121150"/>
          <p14:tracePt t="21502" x="3587750" y="4133850"/>
          <p14:tracePt t="21518" x="3644900" y="4133850"/>
          <p14:tracePt t="21525" x="3663950" y="4133850"/>
          <p14:tracePt t="21535" x="3683000" y="4133850"/>
          <p14:tracePt t="21552" x="3708400" y="4133850"/>
          <p14:tracePt t="21568" x="3714750" y="4133850"/>
          <p14:tracePt t="21585" x="3727450" y="4133850"/>
          <p14:tracePt t="21619" x="3752850" y="4133850"/>
          <p14:tracePt t="21635" x="3771900" y="4133850"/>
          <p14:tracePt t="21652" x="3810000" y="4133850"/>
          <p14:tracePt t="21668" x="3841750" y="4127500"/>
          <p14:tracePt t="21685" x="3905250" y="4114800"/>
          <p14:tracePt t="21701" x="3981450" y="4095750"/>
          <p14:tracePt t="21718" x="4057650" y="4070350"/>
          <p14:tracePt t="21734" x="4121150" y="4051300"/>
          <p14:tracePt t="21752" x="4171950" y="4038600"/>
          <p14:tracePt t="21768" x="4191000" y="4038600"/>
          <p14:tracePt t="21784" x="4210050" y="4038600"/>
          <p14:tracePt t="21801" x="4235450" y="4038600"/>
          <p14:tracePt t="21818" x="4254500" y="4038600"/>
          <p14:tracePt t="21834" x="4286250" y="4038600"/>
          <p14:tracePt t="21851" x="4292600" y="4038600"/>
          <p14:tracePt t="21868" x="4305300" y="4038600"/>
          <p14:tracePt t="21885" x="4324350" y="4051300"/>
          <p14:tracePt t="21902" x="4368800" y="4057650"/>
          <p14:tracePt t="21917" x="4470400" y="4083050"/>
          <p14:tracePt t="21934" x="4629150" y="4108450"/>
          <p14:tracePt t="21951" x="4756150" y="4127500"/>
          <p14:tracePt t="21968" x="4908550" y="4140200"/>
          <p14:tracePt t="21984" x="4997450" y="4146550"/>
          <p14:tracePt t="22001" x="5086350" y="4152900"/>
          <p14:tracePt t="22017" x="5175250" y="4152900"/>
          <p14:tracePt t="22023" x="5213350" y="4152900"/>
          <p14:tracePt t="22035" x="5321300" y="4152900"/>
          <p14:tracePt t="22051" x="5448300" y="4152900"/>
          <p14:tracePt t="22067" x="5581650" y="4146550"/>
          <p14:tracePt t="22084" x="5670550" y="4127500"/>
          <p14:tracePt t="22102" x="5778500" y="4108450"/>
          <p14:tracePt t="22117" x="5861050" y="4089400"/>
          <p14:tracePt t="22134" x="5949950" y="4070350"/>
          <p14:tracePt t="22151" x="6032500" y="4057650"/>
          <p14:tracePt t="22168" x="6134100" y="4038600"/>
          <p14:tracePt t="22184" x="6172200" y="4032250"/>
          <p14:tracePt t="22200" x="6216650" y="4025900"/>
          <p14:tracePt t="22217" x="6254750" y="4025900"/>
          <p14:tracePt t="22234" x="6286500" y="4025900"/>
          <p14:tracePt t="22251" x="6330950" y="4025900"/>
          <p14:tracePt t="22267" x="6356350" y="4025900"/>
          <p14:tracePt t="22284" x="6375400" y="4025900"/>
          <p14:tracePt t="22301" x="6407150" y="4025900"/>
          <p14:tracePt t="22317" x="6413500" y="4025900"/>
          <p14:tracePt t="22334" x="6419850" y="4025900"/>
          <p14:tracePt t="22367" x="6432550" y="4025900"/>
          <p14:tracePt t="22384" x="6438900" y="4025900"/>
          <p14:tracePt t="22852" x="6445250" y="4025900"/>
          <p14:tracePt t="22868" x="6451600" y="4025900"/>
          <p14:tracePt t="23075" x="6413500" y="4025900"/>
          <p14:tracePt t="23083" x="6350000" y="4025900"/>
          <p14:tracePt t="23091" x="6299200" y="4025900"/>
          <p14:tracePt t="23099" x="6254750" y="4025900"/>
          <p14:tracePt t="23116" x="6184900" y="4025900"/>
          <p14:tracePt t="23132" x="6146800" y="4025900"/>
          <p14:tracePt t="23149" x="6064250" y="4025900"/>
          <p14:tracePt t="23166" x="5956300" y="4032250"/>
          <p14:tracePt t="23182" x="5829300" y="4038600"/>
          <p14:tracePt t="23199" x="5721350" y="4044950"/>
          <p14:tracePt t="23216" x="5607050" y="4057650"/>
          <p14:tracePt t="23232" x="5492750" y="4076700"/>
          <p14:tracePt t="23249" x="5353050" y="4095750"/>
          <p14:tracePt t="23265" x="5207000" y="4114800"/>
          <p14:tracePt t="23283" x="4984750" y="4152900"/>
          <p14:tracePt t="23299" x="4845050" y="4165600"/>
          <p14:tracePt t="23315" x="4737100" y="4178300"/>
          <p14:tracePt t="23332" x="4679950" y="4191000"/>
          <p14:tracePt t="23349" x="4597400" y="4197350"/>
          <p14:tracePt t="23365" x="4527550" y="4203700"/>
          <p14:tracePt t="23382" x="4432300" y="4216400"/>
          <p14:tracePt t="23399" x="4330700" y="4229100"/>
          <p14:tracePt t="23416" x="4216400" y="4260850"/>
          <p14:tracePt t="23432" x="4165600" y="4273550"/>
          <p14:tracePt t="23449" x="4108450" y="4286250"/>
          <p14:tracePt t="23465" x="4057650" y="4298950"/>
          <p14:tracePt t="23483" x="3987800" y="4311650"/>
          <p14:tracePt t="23499" x="3943350" y="4311650"/>
          <p14:tracePt t="23515" x="3911600" y="4311650"/>
          <p14:tracePt t="23522" x="3905250" y="4311650"/>
          <p14:tracePt t="23532" x="3892550" y="4311650"/>
          <p14:tracePt t="23549" x="3873500" y="4305300"/>
          <p14:tracePt t="23565" x="3854450" y="4298950"/>
          <p14:tracePt t="23598" x="3841750" y="4298950"/>
          <p14:tracePt t="23632" x="3835400" y="4298950"/>
          <p14:tracePt t="23944" x="3835400" y="4305300"/>
          <p14:tracePt t="23959" x="3835400" y="4311650"/>
          <p14:tracePt t="23996" x="3841750" y="4311650"/>
          <p14:tracePt t="24005" x="3841750" y="4318000"/>
          <p14:tracePt t="24014" x="3841750" y="4324350"/>
          <p14:tracePt t="24031" x="3848100" y="4324350"/>
          <p14:tracePt t="24158" x="3848100" y="4318000"/>
          <p14:tracePt t="24174" x="3848100" y="4311650"/>
          <p14:tracePt t="24184" x="3848100" y="4298950"/>
          <p14:tracePt t="24193" x="3848100" y="4292600"/>
          <p14:tracePt t="24205" x="3848100" y="4273550"/>
          <p14:tracePt t="24214" x="3848100" y="4260850"/>
          <p14:tracePt t="24231" x="3848100" y="4241800"/>
          <p14:tracePt t="24248" x="3848100" y="4210050"/>
          <p14:tracePt t="24264" x="3848100" y="4191000"/>
          <p14:tracePt t="24281" x="3848100" y="4178300"/>
          <p14:tracePt t="24298" x="3848100" y="4165600"/>
          <p14:tracePt t="24315" x="3848100" y="4146550"/>
          <p14:tracePt t="24331" x="3848100" y="4133850"/>
          <p14:tracePt t="24347" x="3848100" y="4121150"/>
          <p14:tracePt t="24364" x="3848100" y="4108450"/>
          <p14:tracePt t="24382" x="3848100" y="4102100"/>
          <p14:tracePt t="24398" x="3848100" y="4095750"/>
          <p14:tracePt t="24610" x="3848100" y="4102100"/>
          <p14:tracePt t="24618" x="3854450" y="4108450"/>
          <p14:tracePt t="24625" x="3860800" y="4121150"/>
          <p14:tracePt t="24634" x="3860800" y="4133850"/>
          <p14:tracePt t="24646" x="3867150" y="4133850"/>
          <p14:tracePt t="24663" x="3867150" y="4152900"/>
          <p14:tracePt t="24680" x="3867150" y="4165600"/>
          <p14:tracePt t="24697" x="3867150" y="4178300"/>
          <p14:tracePt t="24713" x="3867150" y="4184650"/>
          <p14:tracePt t="24731" x="3867150" y="4191000"/>
          <p14:tracePt t="24747" x="3867150" y="4197350"/>
          <p14:tracePt t="24764" x="3867150" y="4203700"/>
          <p14:tracePt t="24780" x="3867150" y="4210050"/>
          <p14:tracePt t="24797" x="3867150" y="4216400"/>
          <p14:tracePt t="24895" x="3867150" y="4222750"/>
          <p14:tracePt t="24918" x="3867150" y="4229100"/>
          <p14:tracePt t="24947" x="3867150" y="4235450"/>
          <p14:tracePt t="24955" x="3867150" y="4241800"/>
          <p14:tracePt t="24970" x="3867150" y="4248150"/>
          <p14:tracePt t="24991" x="3867150" y="4254500"/>
          <p14:tracePt t="25000" x="3867150" y="4260850"/>
          <p14:tracePt t="25022" x="3867150" y="4267200"/>
          <p14:tracePt t="25037" x="3867150" y="4273550"/>
          <p14:tracePt t="25046" x="3867150" y="4279900"/>
          <p14:tracePt t="25065" x="3879850" y="4279900"/>
          <p14:tracePt t="25096" x="3879850" y="4286250"/>
          <p14:tracePt t="25177" x="3886200" y="4286250"/>
          <p14:tracePt t="25514" x="3892550" y="4292600"/>
          <p14:tracePt t="25556" x="3892550" y="4298950"/>
          <p14:tracePt t="25565" x="3898900" y="4305300"/>
          <p14:tracePt t="25587" x="3905250" y="4305300"/>
          <p14:tracePt t="25623" x="3911600" y="4311650"/>
          <p14:tracePt t="25658" x="3911600" y="4318000"/>
          <p14:tracePt t="25666" x="3911600" y="4324350"/>
          <p14:tracePt t="25726" x="3917950" y="4330700"/>
          <p14:tracePt t="25770" x="3924300" y="4330700"/>
          <p14:tracePt t="39681" x="3917950" y="4330700"/>
          <p14:tracePt t="39772" x="3911600" y="4330700"/>
          <p14:tracePt t="39786" x="3905250" y="4330700"/>
          <p14:tracePt t="39801" x="3905250" y="4324350"/>
          <p14:tracePt t="39816" x="3905250" y="4318000"/>
          <p14:tracePt t="39833" x="3905250" y="4311650"/>
          <p14:tracePt t="39861" x="3905250" y="4305300"/>
          <p14:tracePt t="39870" x="3905250" y="4298950"/>
          <p14:tracePt t="40516" x="3924300" y="4298950"/>
          <p14:tracePt t="40522" x="3956050" y="4298950"/>
          <p14:tracePt t="40531" x="4025900" y="4286250"/>
          <p14:tracePt t="40541" x="4108450" y="4279900"/>
          <p14:tracePt t="40558" x="4375150" y="4241800"/>
          <p14:tracePt t="40574" x="4533900" y="4229100"/>
          <p14:tracePt t="40591" x="4743450" y="4229100"/>
          <p14:tracePt t="40608" x="4895850" y="4229100"/>
          <p14:tracePt t="40625" x="5067300" y="4235450"/>
          <p14:tracePt t="40641" x="5194300" y="4248150"/>
          <p14:tracePt t="40657" x="5283200" y="4254500"/>
          <p14:tracePt t="40674" x="5353050" y="4260850"/>
          <p14:tracePt t="40692" x="5410200" y="4267200"/>
          <p14:tracePt t="40707" x="5429250" y="4267200"/>
          <p14:tracePt t="40724" x="5435600" y="4267200"/>
          <p14:tracePt t="40740" x="5461000" y="4267200"/>
          <p14:tracePt t="40757" x="5480050" y="4260850"/>
          <p14:tracePt t="40774" x="5537200" y="4248150"/>
          <p14:tracePt t="40790" x="5607050" y="4229100"/>
          <p14:tracePt t="40807" x="5702300" y="4197350"/>
          <p14:tracePt t="40824" x="5791200" y="4165600"/>
          <p14:tracePt t="40840" x="5911850" y="4121150"/>
          <p14:tracePt t="40857" x="6019800" y="4089400"/>
          <p14:tracePt t="40874" x="6172200" y="4057650"/>
          <p14:tracePt t="40891" x="6305550" y="4032250"/>
          <p14:tracePt t="40907" x="6419850" y="4013200"/>
          <p14:tracePt t="40924" x="6457950" y="4006850"/>
          <p14:tracePt t="40940" x="6483350" y="4006850"/>
          <p14:tracePt t="40957" x="6502400" y="4006850"/>
          <p14:tracePt t="40974" x="6521450" y="4006850"/>
          <p14:tracePt t="41007" x="6527800" y="4006850"/>
          <p14:tracePt t="41023" x="6534150" y="4006850"/>
          <p14:tracePt t="41287" x="6534150" y="4000500"/>
          <p14:tracePt t="41539" x="6534150" y="3994150"/>
          <p14:tracePt t="42027" x="6521450" y="4000500"/>
          <p14:tracePt t="42035" x="6496050" y="4013200"/>
          <p14:tracePt t="42042" x="6477000" y="4025900"/>
          <p14:tracePt t="42055" x="6457950" y="4032250"/>
          <p14:tracePt t="42071" x="6419850" y="4051300"/>
          <p14:tracePt t="42088" x="6381750" y="4057650"/>
          <p14:tracePt t="42104" x="6369050" y="4057650"/>
          <p14:tracePt t="42138" x="6362700" y="4057650"/>
          <p14:tracePt t="42155" x="6356350" y="4057650"/>
          <p14:tracePt t="42186" x="6350000" y="4057650"/>
          <p14:tracePt t="44407" x="6356350" y="4057650"/>
          <p14:tracePt t="45892" x="6356350" y="4064000"/>
          <p14:tracePt t="45899" x="6356350" y="4070350"/>
          <p14:tracePt t="45915" x="6356350" y="4076700"/>
          <p14:tracePt t="45939" x="6356350" y="4083050"/>
          <p14:tracePt t="45945" x="6356350" y="4089400"/>
          <p14:tracePt t="45974" x="6356350" y="4095750"/>
          <p14:tracePt t="46085" x="6330950" y="4108450"/>
          <p14:tracePt t="46093" x="6299200" y="4121150"/>
          <p14:tracePt t="46101" x="6267450" y="4146550"/>
          <p14:tracePt t="46116" x="6191250" y="4178300"/>
          <p14:tracePt t="46133" x="6134100" y="4191000"/>
          <p14:tracePt t="46150" x="6096000" y="4203700"/>
          <p14:tracePt t="46167" x="6076950" y="4216400"/>
          <p14:tracePt t="46183" x="6064250" y="4222750"/>
          <p14:tracePt t="46199" x="6057900" y="4222750"/>
          <p14:tracePt t="46216" x="6051550" y="4222750"/>
          <p14:tracePt t="47651" x="6045200" y="4216400"/>
          <p14:tracePt t="47667" x="6045200" y="4210050"/>
          <p14:tracePt t="47673" x="6032500" y="4197350"/>
          <p14:tracePt t="47681" x="6026150" y="4178300"/>
          <p14:tracePt t="47697" x="6007100" y="4152900"/>
          <p14:tracePt t="47713" x="6000750" y="4133850"/>
          <p14:tracePt t="47730" x="5988050" y="4108450"/>
          <p14:tracePt t="47747" x="5975350" y="4083050"/>
          <p14:tracePt t="47763" x="5975350" y="4076700"/>
          <p14:tracePt t="47780" x="5975350" y="4070350"/>
          <p14:tracePt t="47796" x="5975350" y="4064000"/>
          <p14:tracePt t="47927" x="5975350" y="4057650"/>
          <p14:tracePt t="47942" x="5975350" y="4051300"/>
          <p14:tracePt t="47951" x="5975350" y="4044950"/>
          <p14:tracePt t="47972" x="5975350" y="4038600"/>
          <p14:tracePt t="47980" x="5975350" y="4032250"/>
          <p14:tracePt t="47997" x="5969000" y="4019550"/>
          <p14:tracePt t="48014" x="5962650" y="4013200"/>
          <p14:tracePt t="48019" x="5962650" y="4006850"/>
          <p14:tracePt t="48030" x="5962650" y="4000500"/>
          <p14:tracePt t="48047" x="5962650" y="3994150"/>
          <p14:tracePt t="48063" x="5962650" y="3987800"/>
          <p14:tracePt t="48081" x="5962650" y="3981450"/>
          <p14:tracePt t="48097" x="5962650" y="3975100"/>
          <p14:tracePt t="48121" x="5962650" y="3968750"/>
          <p14:tracePt t="48156" x="5962650" y="3962400"/>
          <p14:tracePt t="48768" x="5962650" y="3968750"/>
          <p14:tracePt t="48775" x="5962650" y="3975100"/>
          <p14:tracePt t="48789" x="5962650" y="3981450"/>
          <p14:tracePt t="48804" x="5962650" y="3987800"/>
          <p14:tracePt t="48812" x="5962650" y="3994150"/>
          <p14:tracePt t="48835" x="5962650" y="4000500"/>
          <p14:tracePt t="48850" x="5962650" y="4006850"/>
          <p14:tracePt t="48871" x="5962650" y="4013200"/>
          <p14:tracePt t="48879" x="5962650" y="4019550"/>
          <p14:tracePt t="48896" x="5962650" y="4025900"/>
          <p14:tracePt t="48917" x="5962650" y="4038600"/>
          <p14:tracePt t="48932" x="5962650" y="4044950"/>
          <p14:tracePt t="48946" x="5962650" y="4051300"/>
          <p14:tracePt t="48962" x="5962650" y="4057650"/>
          <p14:tracePt t="48979" x="5962650" y="4064000"/>
          <p14:tracePt t="48996" x="5962650" y="4070350"/>
          <p14:tracePt t="49012" x="5962650" y="4076700"/>
          <p14:tracePt t="49028" x="5962650" y="4083050"/>
          <p14:tracePt t="49045" x="5962650" y="4095750"/>
          <p14:tracePt t="49063" x="5975350" y="4114800"/>
          <p14:tracePt t="49079" x="5975350" y="4133850"/>
          <p14:tracePt t="49095" x="5981700" y="4146550"/>
          <p14:tracePt t="49112" x="5988050" y="4159250"/>
          <p14:tracePt t="49129" x="5994400" y="4171950"/>
          <p14:tracePt t="49145" x="5994400" y="4191000"/>
          <p14:tracePt t="49162" x="5994400" y="4216400"/>
          <p14:tracePt t="49179" x="5994400" y="4248150"/>
          <p14:tracePt t="49195" x="5994400" y="4286250"/>
          <p14:tracePt t="49212" x="5994400" y="4324350"/>
          <p14:tracePt t="49228" x="5994400" y="4343400"/>
          <p14:tracePt t="49245" x="5994400" y="4356100"/>
          <p14:tracePt t="49261" x="5994400" y="4362450"/>
          <p14:tracePt t="49524" x="6000750" y="4362450"/>
          <p14:tracePt t="49532" x="6000750" y="4356100"/>
          <p14:tracePt t="49544" x="6007100" y="4349750"/>
          <p14:tracePt t="49562" x="6013450" y="4337050"/>
          <p14:tracePt t="49578" x="6032500" y="4324350"/>
          <p14:tracePt t="49595" x="6096000" y="4311650"/>
          <p14:tracePt t="49612" x="6235700" y="4292600"/>
          <p14:tracePt t="49628" x="6457950" y="4292600"/>
          <p14:tracePt t="49644" x="6559550" y="4292600"/>
          <p14:tracePt t="49660" x="6661150" y="4292600"/>
          <p14:tracePt t="49677" x="6705600" y="4292600"/>
          <p14:tracePt t="49693" x="6743700" y="4292600"/>
          <p14:tracePt t="49710" x="6756400" y="4292600"/>
          <p14:tracePt t="49727" x="6762750" y="4292600"/>
          <p14:tracePt t="49744" x="6769100" y="4292600"/>
          <p14:tracePt t="49760" x="6775450" y="4292600"/>
          <p14:tracePt t="49777" x="6781800" y="4292600"/>
          <p14:tracePt t="49794" x="6788150" y="4292600"/>
          <p14:tracePt t="50074" x="6762750" y="4267200"/>
          <p14:tracePt t="50082" x="6737350" y="4248150"/>
          <p14:tracePt t="50094" x="6718300" y="4229100"/>
          <p14:tracePt t="50111" x="6667500" y="4191000"/>
          <p14:tracePt t="50127" x="6648450" y="4165600"/>
          <p14:tracePt t="50144" x="6629400" y="4146550"/>
          <p14:tracePt t="50160" x="6616700" y="4133850"/>
          <p14:tracePt t="50178" x="6604000" y="4127500"/>
          <p14:tracePt t="50312" x="6604000" y="4133850"/>
          <p14:tracePt t="50319" x="6604000" y="4140200"/>
          <p14:tracePt t="50350" x="6604000" y="4146550"/>
          <p14:tracePt t="52124" x="6604000" y="4152900"/>
          <p14:tracePt t="53098" x="6604000" y="4159250"/>
          <p14:tracePt t="53128" x="6604000" y="4165600"/>
          <p14:tracePt t="53164" x="6604000" y="4171950"/>
          <p14:tracePt t="53239" x="6604000" y="4178300"/>
          <p14:tracePt t="53342" x="6604000" y="4184650"/>
          <p14:tracePt t="53447" x="6604000" y="4191000"/>
          <p14:tracePt t="53499" x="6604000" y="4197350"/>
          <p14:tracePt t="53522" x="6604000" y="4203700"/>
          <p14:tracePt t="53609" x="6604000" y="4210050"/>
          <p14:tracePt t="53626" x="6604000" y="4216400"/>
          <p14:tracePt t="53660" x="6604000" y="4222750"/>
          <p14:tracePt t="53682" x="6604000" y="4229100"/>
          <p14:tracePt t="53705" x="6604000" y="4235450"/>
          <p14:tracePt t="53712" x="6604000" y="4241800"/>
          <p14:tracePt t="53727" x="6604000" y="4248150"/>
          <p14:tracePt t="53749" x="6604000" y="4254500"/>
          <p14:tracePt t="53759" x="6604000" y="4260850"/>
          <p14:tracePt t="53774" x="6597650" y="4260850"/>
          <p14:tracePt t="53788" x="6591300" y="4267200"/>
          <p14:tracePt t="53804" x="6584950" y="4267200"/>
          <p14:tracePt t="53821" x="6578600" y="4273550"/>
          <p14:tracePt t="53838" x="6572250" y="4273550"/>
          <p14:tracePt t="53854" x="6540500" y="4286250"/>
          <p14:tracePt t="53872" x="6496050" y="4286250"/>
          <p14:tracePt t="53888" x="6438900" y="4286250"/>
          <p14:tracePt t="53904" x="6394450" y="4286250"/>
          <p14:tracePt t="53921" x="6330950" y="4286250"/>
          <p14:tracePt t="53937" x="6292850" y="4286250"/>
          <p14:tracePt t="53954" x="6267450" y="4286250"/>
          <p14:tracePt t="53971" x="6235700" y="4279900"/>
          <p14:tracePt t="53987" x="6197600" y="4273550"/>
          <p14:tracePt t="54004" x="6178550" y="4273550"/>
          <p14:tracePt t="54021" x="6153150" y="4273550"/>
          <p14:tracePt t="54037" x="6134100" y="4273550"/>
          <p14:tracePt t="54054" x="6102350" y="4267200"/>
          <p14:tracePt t="54071" x="6070600" y="4267200"/>
          <p14:tracePt t="54088" x="6045200" y="4267200"/>
          <p14:tracePt t="54105" x="6013450" y="4267200"/>
          <p14:tracePt t="54122" x="5969000" y="4267200"/>
          <p14:tracePt t="54138" x="5962650" y="4267200"/>
          <p14:tracePt t="54155" x="5930900" y="4267200"/>
          <p14:tracePt t="54172" x="5911850" y="4273550"/>
          <p14:tracePt t="54189" x="5886450" y="4279900"/>
          <p14:tracePt t="54205" x="5873750" y="4286250"/>
          <p14:tracePt t="54221" x="5861050" y="4298950"/>
          <p14:tracePt t="54238" x="5854700" y="4305300"/>
          <p14:tracePt t="54254" x="5854700" y="4311650"/>
          <p14:tracePt t="54270" x="5842000" y="4330700"/>
          <p14:tracePt t="54287" x="5835650" y="4343400"/>
          <p14:tracePt t="54303" x="5829300" y="4356100"/>
          <p14:tracePt t="54320" x="5829300" y="4375150"/>
          <p14:tracePt t="54337" x="5829300" y="4406900"/>
          <p14:tracePt t="54354" x="5829300" y="4425950"/>
          <p14:tracePt t="54370" x="5829300" y="4438650"/>
          <p14:tracePt t="54387" x="5829300" y="4451350"/>
          <p14:tracePt t="54404" x="5829300" y="4457700"/>
          <p14:tracePt t="54420" x="5829300" y="4464050"/>
          <p14:tracePt t="54437" x="5829300" y="4470400"/>
          <p14:tracePt t="54454" x="5829300" y="4476750"/>
          <p14:tracePt t="54471" x="5835650" y="4489450"/>
          <p14:tracePt t="54487" x="5842000" y="4502150"/>
          <p14:tracePt t="54504" x="5842000" y="4514850"/>
          <p14:tracePt t="54520" x="5854700" y="4521200"/>
          <p14:tracePt t="54524" x="5854700" y="4533900"/>
          <p14:tracePt t="54537" x="5861050" y="4546600"/>
          <p14:tracePt t="54554" x="5867400" y="4572000"/>
          <p14:tracePt t="54570" x="5873750" y="4584700"/>
          <p14:tracePt t="54587" x="5880100" y="4591050"/>
          <p14:tracePt t="54604" x="5892800" y="4610100"/>
          <p14:tracePt t="54620" x="5899150" y="4610100"/>
          <p14:tracePt t="54637" x="5905500" y="4622800"/>
          <p14:tracePt t="54653" x="5911850" y="4622800"/>
          <p14:tracePt t="54693" x="5918200" y="4629150"/>
          <p14:tracePt t="54708" x="5924550" y="4635500"/>
          <p14:tracePt t="54720" x="5930900" y="4641850"/>
          <p14:tracePt t="54736" x="5937250" y="4641850"/>
          <p14:tracePt t="54753" x="5956300" y="4654550"/>
          <p14:tracePt t="54770" x="5969000" y="4660900"/>
          <p14:tracePt t="54787" x="5994400" y="4667250"/>
          <p14:tracePt t="54804" x="6013450" y="4673600"/>
          <p14:tracePt t="54821" x="6057900" y="4679950"/>
          <p14:tracePt t="54837" x="6102350" y="4679950"/>
          <p14:tracePt t="54854" x="6165850" y="4679950"/>
          <p14:tracePt t="54870" x="6229350" y="4679950"/>
          <p14:tracePt t="54888" x="6330950" y="4679950"/>
          <p14:tracePt t="54903" x="6381750" y="4679950"/>
          <p14:tracePt t="54920" x="6432550" y="4679950"/>
          <p14:tracePt t="54937" x="6477000" y="4679950"/>
          <p14:tracePt t="54954" x="6604000" y="4667250"/>
          <p14:tracePt t="54970" x="6711950" y="4641850"/>
          <p14:tracePt t="54987" x="6800850" y="4629150"/>
          <p14:tracePt t="55004" x="6870700" y="4603750"/>
          <p14:tracePt t="55021" x="6934200" y="4578350"/>
          <p14:tracePt t="55037" x="6953250" y="4572000"/>
          <p14:tracePt t="55053" x="6972300" y="4565650"/>
          <p14:tracePt t="55070" x="6985000" y="4552950"/>
          <p14:tracePt t="55087" x="7016750" y="4521200"/>
          <p14:tracePt t="55103" x="7048500" y="4451350"/>
          <p14:tracePt t="55120" x="7073900" y="4356100"/>
          <p14:tracePt t="55137" x="7080250" y="4279900"/>
          <p14:tracePt t="55153" x="7061200" y="4191000"/>
          <p14:tracePt t="55170" x="6965950" y="3987800"/>
          <p14:tracePt t="55186" x="6845300" y="3867150"/>
          <p14:tracePt t="55204" x="6686550" y="3746500"/>
          <p14:tracePt t="55220" x="6591300" y="3683000"/>
          <p14:tracePt t="55237" x="6483350" y="3613150"/>
          <p14:tracePt t="55253" x="6400800" y="3575050"/>
          <p14:tracePt t="55269" x="6248400" y="3562350"/>
          <p14:tracePt t="55286" x="6089650" y="3562350"/>
          <p14:tracePt t="55303" x="5702300" y="3638550"/>
          <p14:tracePt t="55320" x="5505450" y="3695700"/>
          <p14:tracePt t="55336" x="5353050" y="3733800"/>
          <p14:tracePt t="55353" x="5238750" y="3765550"/>
          <p14:tracePt t="55370" x="5124450" y="3803650"/>
          <p14:tracePt t="55386" x="5060950" y="3829050"/>
          <p14:tracePt t="55403" x="4997450" y="3867150"/>
          <p14:tracePt t="55419" x="4940300" y="3924300"/>
          <p14:tracePt t="55437" x="4876800" y="4019550"/>
          <p14:tracePt t="55453" x="4851400" y="4089400"/>
          <p14:tracePt t="55469" x="4826000" y="4191000"/>
          <p14:tracePt t="55486" x="4813300" y="4305300"/>
          <p14:tracePt t="55503" x="4813300" y="4394200"/>
          <p14:tracePt t="55519" x="4819650" y="4464050"/>
          <p14:tracePt t="55527" x="4819650" y="4476750"/>
          <p14:tracePt t="55536" x="4819650" y="4489450"/>
          <p14:tracePt t="55552" x="4826000" y="4521200"/>
          <p14:tracePt t="55570" x="4838700" y="4546600"/>
          <p14:tracePt t="55586" x="4851400" y="4591050"/>
          <p14:tracePt t="55602" x="4876800" y="4622800"/>
          <p14:tracePt t="55619" x="4914900" y="4667250"/>
          <p14:tracePt t="55637" x="5016500" y="4743450"/>
          <p14:tracePt t="55653" x="5099050" y="4781550"/>
          <p14:tracePt t="55669" x="5162550" y="4806950"/>
          <p14:tracePt t="55686" x="5232400" y="4826000"/>
          <p14:tracePt t="55702" x="5327650" y="4845050"/>
          <p14:tracePt t="55720" x="5530850" y="4845050"/>
          <p14:tracePt t="55735" x="5651500" y="4832350"/>
          <p14:tracePt t="55752" x="5772150" y="4813300"/>
          <p14:tracePt t="55768" x="5911850" y="4775200"/>
          <p14:tracePt t="55785" x="6057900" y="4743450"/>
          <p14:tracePt t="55802" x="6108700" y="4724400"/>
          <p14:tracePt t="55818" x="6140450" y="4718050"/>
          <p14:tracePt t="55835" x="6159500" y="4711700"/>
          <p14:tracePt t="55852" x="6172200" y="4711700"/>
          <p14:tracePt t="55869" x="6178550" y="4711700"/>
          <p14:tracePt t="55885" x="6184900" y="4711700"/>
          <p14:tracePt t="55902" x="6191250" y="4711700"/>
          <p14:tracePt t="55919" x="6197600" y="4711700"/>
          <p14:tracePt t="59099" x="6134100" y="4724400"/>
          <p14:tracePt t="59106" x="6051550" y="4749800"/>
          <p14:tracePt t="59116" x="5962650" y="4781550"/>
          <p14:tracePt t="59130" x="5746750" y="4838700"/>
          <p14:tracePt t="59147" x="5562600" y="4889500"/>
          <p14:tracePt t="59163" x="5435600" y="4914900"/>
          <p14:tracePt t="59181" x="5168900" y="4959350"/>
          <p14:tracePt t="59197" x="5003800" y="4972050"/>
          <p14:tracePt t="59214" x="4902200" y="4972050"/>
          <p14:tracePt t="59230" x="4826000" y="4972050"/>
          <p14:tracePt t="59248" x="4692650" y="4972050"/>
          <p14:tracePt t="59264" x="4597400" y="4984750"/>
          <p14:tracePt t="59280" x="4489450" y="4991100"/>
          <p14:tracePt t="59297" x="4375150" y="5022850"/>
          <p14:tracePt t="59314" x="4254500" y="5054600"/>
          <p14:tracePt t="59330" x="4076700" y="5130800"/>
          <p14:tracePt t="59347" x="3981450" y="5181600"/>
          <p14:tracePt t="59363" x="3898900" y="5238750"/>
          <p14:tracePt t="59380" x="3778250" y="5321300"/>
          <p14:tracePt t="59397" x="3517900" y="5441950"/>
          <p14:tracePt t="59413" x="3340100" y="5505450"/>
          <p14:tracePt t="59430" x="3187700" y="5549900"/>
          <p14:tracePt t="59447" x="3054350" y="5581650"/>
          <p14:tracePt t="59463" x="2927350" y="5581650"/>
          <p14:tracePt t="59480" x="2876550" y="5575300"/>
          <p14:tracePt t="59497" x="2857500" y="5562600"/>
          <p14:tracePt t="59513" x="2838450" y="5549900"/>
          <p14:tracePt t="59530" x="2838450" y="5543550"/>
          <p14:tracePt t="59769" x="2787650" y="5530850"/>
          <p14:tracePt t="59777" x="2717800" y="5505450"/>
          <p14:tracePt t="59786" x="2622550" y="5473700"/>
          <p14:tracePt t="59797" x="2425700" y="5403850"/>
          <p14:tracePt t="59813" x="2260600" y="5334000"/>
          <p14:tracePt t="59830" x="1993900" y="5232400"/>
          <p14:tracePt t="59846" x="1790700" y="5162550"/>
          <p14:tracePt t="59863" x="1651000" y="5111750"/>
          <p14:tracePt t="59880" x="1460500" y="5054600"/>
          <p14:tracePt t="59896" x="1377950" y="5022850"/>
          <p14:tracePt t="59913" x="1327150" y="5003800"/>
          <p14:tracePt t="59930" x="1295400" y="4991100"/>
          <p14:tracePt t="59947" x="1276350" y="4984750"/>
          <p14:tracePt t="59963" x="1270000" y="4978400"/>
          <p14:tracePt t="59979" x="1263650" y="4972050"/>
          <p14:tracePt t="59996" x="1257300" y="4972050"/>
          <p14:tracePt t="60059" x="1257300" y="4965700"/>
          <p14:tracePt t="60118" x="1257300" y="4959350"/>
          <p14:tracePt t="60178" x="1257300" y="4953000"/>
          <p14:tracePt t="60245" x="1257300" y="4946650"/>
          <p14:tracePt t="60259" x="1257300" y="4940300"/>
          <p14:tracePt t="60289" x="1257300" y="4933950"/>
          <p14:tracePt t="60319" x="1257300" y="4927600"/>
          <p14:tracePt t="60335" x="1263650" y="4927600"/>
          <p14:tracePt t="60351" x="1270000" y="4921250"/>
          <p14:tracePt t="60446" x="1276350" y="4921250"/>
          <p14:tracePt t="60460" x="1282700" y="4921250"/>
          <p14:tracePt t="60497" x="1289050" y="4921250"/>
          <p14:tracePt t="60521" x="1295400" y="4921250"/>
          <p14:tracePt t="60527" x="1301750" y="4921250"/>
          <p14:tracePt t="60551" x="1308100" y="4921250"/>
          <p14:tracePt t="60558" x="1320800" y="4921250"/>
          <p14:tracePt t="60567" x="1339850" y="4914900"/>
          <p14:tracePt t="60579" x="1403350" y="4876800"/>
          <p14:tracePt t="60595" x="1530350" y="4826000"/>
          <p14:tracePt t="60612" x="1714500" y="4749800"/>
          <p14:tracePt t="60630" x="1905000" y="4667250"/>
          <p14:tracePt t="60645" x="1974850" y="4635500"/>
          <p14:tracePt t="60662" x="2025650" y="4616450"/>
          <p14:tracePt t="60679" x="2070100" y="4610100"/>
          <p14:tracePt t="60695" x="2101850" y="4610100"/>
          <p14:tracePt t="60712" x="2139950" y="4616450"/>
          <p14:tracePt t="60729" x="2165350" y="4616450"/>
          <p14:tracePt t="60745" x="2178050" y="4622800"/>
          <p14:tracePt t="60762" x="2190750" y="4635500"/>
          <p14:tracePt t="60779" x="2209800" y="4641850"/>
          <p14:tracePt t="60795" x="2228850" y="4660900"/>
          <p14:tracePt t="60812" x="2235200" y="4679950"/>
          <p14:tracePt t="60829" x="2254250" y="4705350"/>
          <p14:tracePt t="60846" x="2273300" y="4743450"/>
          <p14:tracePt t="60862" x="2279650" y="4768850"/>
          <p14:tracePt t="60879" x="2286000" y="4794250"/>
          <p14:tracePt t="60895" x="2292350" y="4832350"/>
          <p14:tracePt t="60913" x="2305050" y="4876800"/>
          <p14:tracePt t="60928" x="2305050" y="4902200"/>
          <p14:tracePt t="60945" x="2305050" y="4933950"/>
          <p14:tracePt t="60961" x="2305050" y="4959350"/>
          <p14:tracePt t="60979" x="2305050" y="4984750"/>
          <p14:tracePt t="61011" x="2305050" y="4991100"/>
          <p14:tracePt t="61069" x="2311400" y="4997450"/>
          <p14:tracePt t="61077" x="2317750" y="5003800"/>
          <p14:tracePt t="61101" x="2324100" y="5010150"/>
          <p14:tracePt t="61107" x="2330450" y="5010150"/>
          <p14:tracePt t="61117" x="2336800" y="5022850"/>
          <p14:tracePt t="61128" x="2355850" y="5029200"/>
          <p14:tracePt t="61144" x="2387600" y="5054600"/>
          <p14:tracePt t="61161" x="2419350" y="5080000"/>
          <p14:tracePt t="61178" x="2463800" y="5099050"/>
          <p14:tracePt t="61195" x="2508250" y="5124450"/>
          <p14:tracePt t="61211" x="2533650" y="5137150"/>
          <p14:tracePt t="61228" x="2546350" y="5143500"/>
          <p14:tracePt t="61244" x="2559050" y="5149850"/>
          <p14:tracePt t="61262" x="2571750" y="5162550"/>
          <p14:tracePt t="61278" x="2578100" y="5162550"/>
          <p14:tracePt t="61294" x="2590800" y="5162550"/>
          <p14:tracePt t="61311" x="2590800" y="5168900"/>
          <p14:tracePt t="61329" x="2603500" y="5168900"/>
          <p14:tracePt t="61597" x="2609850" y="5175250"/>
          <p14:tracePt t="61604" x="2622550" y="5181600"/>
          <p14:tracePt t="61614" x="2635250" y="5181600"/>
          <p14:tracePt t="61627" x="2686050" y="5187950"/>
          <p14:tracePt t="61644" x="2787650" y="5213350"/>
          <p14:tracePt t="61660" x="2971800" y="5232400"/>
          <p14:tracePt t="61678" x="3244850" y="5226050"/>
          <p14:tracePt t="61694" x="3479800" y="5219700"/>
          <p14:tracePt t="61710" x="3702050" y="5194300"/>
          <p14:tracePt t="61727" x="3924300" y="5175250"/>
          <p14:tracePt t="61744" x="4229100" y="5149850"/>
          <p14:tracePt t="61761" x="4356100" y="5137150"/>
          <p14:tracePt t="61777" x="4495800" y="5130800"/>
          <p14:tracePt t="61793" x="4641850" y="5130800"/>
          <p14:tracePt t="61811" x="4800600" y="5130800"/>
          <p14:tracePt t="61827" x="4933950" y="5130800"/>
          <p14:tracePt t="61844" x="5092700" y="5143500"/>
          <p14:tracePt t="61860" x="5219700" y="5143500"/>
          <p14:tracePt t="61878" x="5340350" y="5143500"/>
          <p14:tracePt t="61894" x="5397500" y="5137150"/>
          <p14:tracePt t="61910" x="5429250" y="5137150"/>
          <p14:tracePt t="61927" x="5441950" y="5137150"/>
          <p14:tracePt t="61945" x="5461000" y="5137150"/>
          <p14:tracePt t="61977" x="5467350" y="5137150"/>
          <p14:tracePt t="62332" x="5473700" y="5124450"/>
          <p14:tracePt t="62349" x="5473700" y="5118100"/>
          <p14:tracePt t="62360" x="5486400" y="5111750"/>
          <p14:tracePt t="62376" x="5543550" y="5060950"/>
          <p14:tracePt t="62393" x="5670550" y="4991100"/>
          <p14:tracePt t="62409" x="5861050" y="4927600"/>
          <p14:tracePt t="62426" x="6045200" y="4889500"/>
          <p14:tracePt t="62443" x="6375400" y="4851400"/>
          <p14:tracePt t="62459" x="6546850" y="4851400"/>
          <p14:tracePt t="62476" x="6711950" y="4845050"/>
          <p14:tracePt t="62493" x="6915150" y="4851400"/>
          <p14:tracePt t="62510" x="7118350" y="4870450"/>
          <p14:tracePt t="62526" x="7194550" y="4883150"/>
          <p14:tracePt t="62534" x="7232650" y="4889500"/>
          <p14:tracePt t="62542" x="7264400" y="4895850"/>
          <p14:tracePt t="62558" x="7321550" y="4902200"/>
          <p14:tracePt t="62575" x="7480300" y="4927600"/>
          <p14:tracePt t="62592" x="7575550" y="4940300"/>
          <p14:tracePt t="62608" x="7683500" y="4940300"/>
          <p14:tracePt t="62625" x="7747000" y="4940300"/>
          <p14:tracePt t="62642" x="7829550" y="4933950"/>
          <p14:tracePt t="62658" x="7874000" y="4933950"/>
          <p14:tracePt t="62675" x="7899400" y="4927600"/>
          <p14:tracePt t="62692" x="7924800" y="4921250"/>
          <p14:tracePt t="62710" x="7943850" y="4914900"/>
          <p14:tracePt t="62725" x="7962900" y="4908550"/>
          <p14:tracePt t="62742" x="8007350" y="4883150"/>
          <p14:tracePt t="62759" x="8045450" y="4857750"/>
          <p14:tracePt t="62776" x="8102600" y="4800600"/>
          <p14:tracePt t="62793" x="8197850" y="4692650"/>
          <p14:tracePt t="62809" x="8242300" y="4641850"/>
          <p14:tracePt t="62825" x="8255000" y="4610100"/>
          <p14:tracePt t="62842" x="8255000" y="4597400"/>
          <p14:tracePt t="62859" x="8255000" y="4578350"/>
          <p14:tracePt t="62875" x="8229600" y="4552950"/>
          <p14:tracePt t="62892" x="8153400" y="4521200"/>
          <p14:tracePt t="62909" x="8096250" y="4489450"/>
          <p14:tracePt t="62926" x="8045450" y="4476750"/>
          <p14:tracePt t="62942" x="8032750" y="4476750"/>
          <p14:tracePt t="62959" x="8026400" y="4476750"/>
          <p14:tracePt t="62975" x="8020050" y="4476750"/>
          <p14:tracePt t="62993" x="8013700" y="4476750"/>
          <p14:tracePt t="63009" x="8007350" y="4476750"/>
          <p14:tracePt t="63025" x="7994650" y="4476750"/>
          <p14:tracePt t="63059" x="7994650" y="4483100"/>
          <p14:tracePt t="63074" x="7994650" y="4489450"/>
          <p14:tracePt t="63091" x="7994650" y="4495800"/>
          <p14:tracePt t="63108" x="7994650" y="4502150"/>
          <p14:tracePt t="63124" x="7994650" y="4514850"/>
          <p14:tracePt t="63141" x="7988300" y="4546600"/>
          <p14:tracePt t="63158" x="7988300" y="4610100"/>
          <p14:tracePt t="63174" x="7969250" y="4699000"/>
          <p14:tracePt t="63191" x="7962900" y="4787900"/>
          <p14:tracePt t="63208" x="7962900" y="4895850"/>
          <p14:tracePt t="63225" x="7962900" y="4933950"/>
          <p14:tracePt t="63241" x="7962900" y="4959350"/>
          <p14:tracePt t="63258" x="7962900" y="4972050"/>
          <p14:tracePt t="63275" x="7962900" y="4984750"/>
          <p14:tracePt t="63291" x="7962900" y="4991100"/>
          <p14:tracePt t="63309" x="7962900" y="4997450"/>
          <p14:tracePt t="63325" x="7962900" y="5003800"/>
          <p14:tracePt t="63358" x="7956550" y="5003800"/>
          <p14:tracePt t="63375" x="7950200" y="5010150"/>
          <p14:tracePt t="63391" x="7937500" y="5010150"/>
          <p14:tracePt t="63409" x="7918450" y="5010150"/>
          <p14:tracePt t="63425" x="7867650" y="5010150"/>
          <p14:tracePt t="63441" x="7810500" y="5003800"/>
          <p14:tracePt t="63458" x="7740650" y="4991100"/>
          <p14:tracePt t="63476" x="7632700" y="4984750"/>
          <p14:tracePt t="63491" x="7562850" y="4984750"/>
          <p14:tracePt t="63508" x="7518400" y="4984750"/>
          <p14:tracePt t="63524" x="7486650" y="4984750"/>
          <p14:tracePt t="63529" x="7467600" y="4984750"/>
          <p14:tracePt t="63541" x="7448550" y="4984750"/>
          <p14:tracePt t="63557" x="7423150" y="4984750"/>
          <p14:tracePt t="63574" x="7404100" y="4984750"/>
          <p14:tracePt t="63590" x="7397750" y="4984750"/>
          <p14:tracePt t="63607" x="7385050" y="4984750"/>
          <p14:tracePt t="63624" x="7378700" y="4984750"/>
          <p14:tracePt t="63641" x="7372350" y="4984750"/>
          <p14:tracePt t="63952" x="7372350" y="4978400"/>
          <p14:tracePt t="63959" x="7372350" y="4972050"/>
          <p14:tracePt t="63981" x="7372350" y="4965700"/>
          <p14:tracePt t="63998" x="7372350" y="4959350"/>
          <p14:tracePt t="64063" x="7372350" y="4953000"/>
          <p14:tracePt t="64182" x="7372350" y="4946650"/>
          <p14:tracePt t="64204" x="7372350" y="4940300"/>
          <p14:tracePt t="64242" x="7372350" y="4933950"/>
          <p14:tracePt t="64249" x="7372350" y="4927600"/>
          <p14:tracePt t="64282" x="7372350" y="4921250"/>
          <p14:tracePt t="64316" x="7372350" y="4914900"/>
          <p14:tracePt t="64331" x="7372350" y="4908550"/>
          <p14:tracePt t="64382" x="7372350" y="4902200"/>
          <p14:tracePt t="64413" x="7372350" y="4895850"/>
          <p14:tracePt t="64442" x="7372350" y="4889500"/>
          <p14:tracePt t="64814" x="7372350" y="4883150"/>
          <p14:tracePt t="64830" x="7346950" y="4870450"/>
          <p14:tracePt t="64836" x="7239000" y="4864100"/>
          <p14:tracePt t="64845" x="7150100" y="4857750"/>
          <p14:tracePt t="64856" x="7067550" y="4845050"/>
          <p14:tracePt t="64872" x="6813550" y="4838700"/>
          <p14:tracePt t="64889" x="6616700" y="4838700"/>
          <p14:tracePt t="64906" x="6432550" y="4851400"/>
          <p14:tracePt t="64924" x="6089650" y="4845050"/>
          <p14:tracePt t="64940" x="5626100" y="4794250"/>
          <p14:tracePt t="64956" x="5302250" y="4749800"/>
          <p14:tracePt t="64972" x="5149850" y="4730750"/>
          <p14:tracePt t="64989" x="5060950" y="4724400"/>
          <p14:tracePt t="65006" x="4972050" y="4724400"/>
          <p14:tracePt t="65022" x="4927600" y="4724400"/>
          <p14:tracePt t="65039" x="4889500" y="4724400"/>
          <p14:tracePt t="65056" x="4845050" y="4737100"/>
          <p14:tracePt t="65073" x="4749800" y="4762500"/>
          <p14:tracePt t="65089" x="4673600" y="4794250"/>
          <p14:tracePt t="65105" x="4591050" y="4838700"/>
          <p14:tracePt t="65122" x="4476750" y="4889500"/>
          <p14:tracePt t="65140" x="4318000" y="4965700"/>
          <p14:tracePt t="65156" x="4235450" y="5003800"/>
          <p14:tracePt t="65172" x="4165600" y="5035550"/>
          <p14:tracePt t="65189" x="4070350" y="5067300"/>
          <p14:tracePt t="65207" x="3943350" y="5105400"/>
          <p14:tracePt t="65222" x="3873500" y="5124450"/>
          <p14:tracePt t="65239" x="3816350" y="5130800"/>
          <p14:tracePt t="65255" x="3784600" y="5143500"/>
          <p14:tracePt t="65272" x="3759200" y="5143500"/>
          <p14:tracePt t="65289" x="3746500" y="5143500"/>
          <p14:tracePt t="65305" x="3740150" y="5143500"/>
          <p14:tracePt t="65322" x="3733800" y="5143500"/>
          <p14:tracePt t="65363" x="3733800" y="5137150"/>
          <p14:tracePt t="65385" x="3733800" y="5130800"/>
          <p14:tracePt t="65453" x="3752850" y="5130800"/>
          <p14:tracePt t="66121" x="3759200" y="5130800"/>
          <p14:tracePt t="66269" x="3765550" y="5130800"/>
          <p14:tracePt t="66373" x="3771900" y="5130800"/>
          <p14:tracePt t="66390" x="3771900" y="5137150"/>
          <p14:tracePt t="66425" x="3771900" y="5143500"/>
          <p14:tracePt t="66433" x="3771900" y="5149850"/>
          <p14:tracePt t="66457" x="3778250" y="5149850"/>
          <p14:tracePt t="66537" x="3784600" y="5149850"/>
          <p14:tracePt t="66545" x="3790950" y="5149850"/>
          <p14:tracePt t="66561" x="3790950" y="5156200"/>
          <p14:tracePt t="66570" x="3797300" y="5156200"/>
          <p14:tracePt t="66587" x="3803650" y="5162550"/>
          <p14:tracePt t="66604" x="3822700" y="5175250"/>
          <p14:tracePt t="66620" x="3835400" y="5181600"/>
          <p14:tracePt t="66637" x="3854450" y="5187950"/>
          <p14:tracePt t="66653" x="3892550" y="5194300"/>
          <p14:tracePt t="66670" x="3949700" y="5207000"/>
          <p14:tracePt t="66686" x="4000500" y="5213350"/>
          <p14:tracePt t="66703" x="4044950" y="5219700"/>
          <p14:tracePt t="66720" x="4102100" y="5232400"/>
          <p14:tracePt t="66737" x="4171950" y="5232400"/>
          <p14:tracePt t="66754" x="4229100" y="5238750"/>
          <p14:tracePt t="66770" x="4279900" y="5245100"/>
          <p14:tracePt t="66786" x="4330700" y="5245100"/>
          <p14:tracePt t="66804" x="4362450" y="5245100"/>
          <p14:tracePt t="66820" x="4381500" y="5245100"/>
          <p14:tracePt t="66836" x="4387850" y="5245100"/>
          <p14:tracePt t="66853" x="4394200" y="5245100"/>
          <p14:tracePt t="66870" x="4400550" y="5245100"/>
          <p14:tracePt t="66887" x="4406900" y="5245100"/>
          <p14:tracePt t="66903" x="4413250" y="5245100"/>
          <p14:tracePt t="69368" x="4387850" y="5245100"/>
          <p14:tracePt t="69375" x="4356100" y="5245100"/>
          <p14:tracePt t="69383" x="4324350" y="5245100"/>
          <p14:tracePt t="69400" x="4210050" y="5219700"/>
          <p14:tracePt t="69416" x="4102100" y="5207000"/>
          <p14:tracePt t="69433" x="3981450" y="5181600"/>
          <p14:tracePt t="69450" x="3930650" y="5175250"/>
          <p14:tracePt t="69466" x="3892550" y="5168900"/>
          <p14:tracePt t="69483" x="3835400" y="5162550"/>
          <p14:tracePt t="69500" x="3721100" y="5149850"/>
          <p14:tracePt t="69516" x="3657600" y="5149850"/>
          <p14:tracePt t="69532" x="3581400" y="5156200"/>
          <p14:tracePt t="69538" x="3543300" y="5162550"/>
          <p14:tracePt t="69549" x="3511550" y="5162550"/>
          <p14:tracePt t="69565" x="3435350" y="5175250"/>
          <p14:tracePt t="69582" x="3257550" y="5213350"/>
          <p14:tracePt t="69599" x="3117850" y="5251450"/>
          <p14:tracePt t="69615" x="3016250" y="5276850"/>
          <p14:tracePt t="69631" x="2901950" y="5334000"/>
          <p14:tracePt t="69648" x="2698750" y="5429250"/>
          <p14:tracePt t="69665" x="2603500" y="5473700"/>
          <p14:tracePt t="69682" x="2533650" y="5505450"/>
          <p14:tracePt t="69698" x="2501900" y="5518150"/>
          <p14:tracePt t="69715" x="2476500" y="5524500"/>
          <p14:tracePt t="69732" x="2470150" y="5524500"/>
          <p14:tracePt t="69765" x="2463800" y="5524500"/>
          <p14:tracePt t="69783" x="2463800" y="5505450"/>
          <p14:tracePt t="70071" x="2419350" y="5505450"/>
          <p14:tracePt t="70078" x="2362200" y="5511800"/>
          <p14:tracePt t="70086" x="2317750" y="5511800"/>
          <p14:tracePt t="70098" x="2273300" y="5518150"/>
          <p14:tracePt t="70115" x="2184400" y="5524500"/>
          <p14:tracePt t="70132" x="2038350" y="5524500"/>
          <p14:tracePt t="70148" x="1905000" y="5518150"/>
          <p14:tracePt t="70165" x="1797050" y="5511800"/>
          <p14:tracePt t="70181" x="1663700" y="5499100"/>
          <p14:tracePt t="70199" x="1435100" y="5505450"/>
          <p14:tracePt t="70215" x="1352550" y="5511800"/>
          <p14:tracePt t="70232" x="1295400" y="5511800"/>
          <p14:tracePt t="70248" x="1250950" y="5518150"/>
          <p14:tracePt t="70265" x="1187450" y="5524500"/>
          <p14:tracePt t="70282" x="1136650" y="5524500"/>
          <p14:tracePt t="70298" x="1098550" y="5530850"/>
          <p14:tracePt t="70315" x="1054100" y="5537200"/>
          <p14:tracePt t="70332" x="1003300" y="5543550"/>
          <p14:tracePt t="70348" x="984250" y="5556250"/>
          <p14:tracePt t="70365" x="971550" y="5562600"/>
          <p14:tracePt t="70381" x="965200" y="5568950"/>
          <p14:tracePt t="70399" x="952500" y="5568950"/>
          <p14:tracePt t="70481" x="958850" y="5562600"/>
          <p14:tracePt t="70496" x="965200" y="5556250"/>
          <p14:tracePt t="70511" x="977900" y="5549900"/>
          <p14:tracePt t="70523" x="990600" y="5543550"/>
          <p14:tracePt t="70531" x="990600" y="5537200"/>
          <p14:tracePt t="70548" x="1016000" y="5530850"/>
          <p14:tracePt t="70564" x="1035050" y="5524500"/>
          <p14:tracePt t="70582" x="1060450" y="5518150"/>
          <p14:tracePt t="70599" x="1092200" y="5518150"/>
          <p14:tracePt t="70615" x="1111250" y="5518150"/>
          <p14:tracePt t="70631" x="1149350" y="5518150"/>
          <p14:tracePt t="70648" x="1206500" y="5524500"/>
          <p14:tracePt t="70664" x="1282700" y="5530850"/>
          <p14:tracePt t="70681" x="1384300" y="5549900"/>
          <p14:tracePt t="70698" x="1428750" y="5556250"/>
          <p14:tracePt t="70714" x="1454150" y="5562600"/>
          <p14:tracePt t="70731" x="1492250" y="5568950"/>
          <p14:tracePt t="70748" x="1543050" y="5581650"/>
          <p14:tracePt t="70764" x="1593850" y="5594350"/>
          <p14:tracePt t="70782" x="1657350" y="5594350"/>
          <p14:tracePt t="70797" x="1746250" y="5607050"/>
          <p14:tracePt t="70815" x="1905000" y="5619750"/>
          <p14:tracePt t="70831" x="2108200" y="5619750"/>
          <p14:tracePt t="70847" x="2349500" y="5613400"/>
          <p14:tracePt t="70864" x="2559050" y="5613400"/>
          <p14:tracePt t="70882" x="2927350" y="5613400"/>
          <p14:tracePt t="70897" x="3187700" y="5613400"/>
          <p14:tracePt t="70914" x="3479800" y="5619750"/>
          <p14:tracePt t="70931" x="3683000" y="5626100"/>
          <p14:tracePt t="70947" x="3879850" y="5626100"/>
          <p14:tracePt t="70964" x="4070350" y="5626100"/>
          <p14:tracePt t="70981" x="4140200" y="5619750"/>
          <p14:tracePt t="70997" x="4184650" y="5613400"/>
          <p14:tracePt t="71014" x="4216400" y="5613400"/>
          <p14:tracePt t="71031" x="4241800" y="5613400"/>
          <p14:tracePt t="71047" x="4248150" y="5613400"/>
          <p14:tracePt t="71063" x="4254500" y="5613400"/>
          <p14:tracePt t="71084" x="4260850" y="5613400"/>
          <p14:tracePt t="71484" x="4273550" y="5613400"/>
          <p14:tracePt t="71491" x="4292600" y="5613400"/>
          <p14:tracePt t="71500" x="4311650" y="5619750"/>
          <p14:tracePt t="71513" x="4381500" y="5632450"/>
          <p14:tracePt t="71530" x="4457700" y="5645150"/>
          <p14:tracePt t="71536" x="4502150" y="5651500"/>
          <p14:tracePt t="71546" x="4546600" y="5657850"/>
          <p14:tracePt t="71563" x="4603750" y="5664200"/>
          <p14:tracePt t="71581" x="4705350" y="5676900"/>
          <p14:tracePt t="71596" x="4743450" y="5676900"/>
          <p14:tracePt t="71613" x="4768850" y="5676900"/>
          <p14:tracePt t="71631" x="4794250" y="5676900"/>
          <p14:tracePt t="71647" x="4806950" y="5676900"/>
          <p14:tracePt t="71663" x="4813300" y="5676900"/>
          <p14:tracePt t="71680" x="4819650" y="5676900"/>
          <p14:tracePt t="71696" x="4826000" y="5676900"/>
          <p14:tracePt t="71737" x="4832350" y="5676900"/>
          <p14:tracePt t="72175" x="4838700" y="5676900"/>
          <p14:tracePt t="72183" x="4851400" y="5676900"/>
          <p14:tracePt t="72195" x="4902200" y="5670550"/>
          <p14:tracePt t="72211" x="4984750" y="5670550"/>
          <p14:tracePt t="72228" x="5105400" y="5657850"/>
          <p14:tracePt t="72245" x="5245100" y="5651500"/>
          <p14:tracePt t="72261" x="5340350" y="5651500"/>
          <p14:tracePt t="72278" x="5422900" y="5638800"/>
          <p14:tracePt t="72294" x="5454650" y="5632450"/>
          <p14:tracePt t="72311" x="5467350" y="5626100"/>
          <p14:tracePt t="72328" x="5473700" y="5626100"/>
          <p14:tracePt t="72345" x="5486400" y="5626100"/>
          <p14:tracePt t="72362" x="5492750" y="5626100"/>
          <p14:tracePt t="72932" x="5556250" y="5626100"/>
          <p14:tracePt t="72939" x="5657850" y="5619750"/>
          <p14:tracePt t="72948" x="5753100" y="5613400"/>
          <p14:tracePt t="72961" x="5918200" y="5613400"/>
          <p14:tracePt t="72977" x="6026150" y="5600700"/>
          <p14:tracePt t="72994" x="6102350" y="5594350"/>
          <p14:tracePt t="73011" x="6172200" y="5594350"/>
          <p14:tracePt t="73028" x="6280150" y="5594350"/>
          <p14:tracePt t="73044" x="6337300" y="5594350"/>
          <p14:tracePt t="73061" x="6369050" y="5594350"/>
          <p14:tracePt t="73078" x="6381750" y="5594350"/>
          <p14:tracePt t="73095" x="6400800" y="5594350"/>
          <p14:tracePt t="73111" x="6407150" y="5594350"/>
          <p14:tracePt t="73127" x="6413500" y="5594350"/>
          <p14:tracePt t="73145" x="6419850" y="5594350"/>
          <p14:tracePt t="73162" x="6426200" y="5594350"/>
          <p14:tracePt t="74952" x="6426200" y="5600700"/>
          <p14:tracePt t="75041" x="6426200" y="5607050"/>
          <p14:tracePt t="75093" x="6426200" y="5613400"/>
          <p14:tracePt t="75130" x="6426200" y="5619750"/>
          <p14:tracePt t="75294" x="6426200" y="5626100"/>
          <p14:tracePt t="75310" x="6426200" y="5632450"/>
          <p14:tracePt t="75338" x="6419850" y="5632450"/>
          <p14:tracePt t="75346" x="6419850" y="5638800"/>
          <p14:tracePt t="75357" x="6419850" y="5645150"/>
          <p14:tracePt t="75896" x="6407150" y="5651500"/>
          <p14:tracePt t="75903" x="6400800" y="5657850"/>
          <p14:tracePt t="75912" x="6369050" y="5670550"/>
          <p14:tracePt t="75924" x="5981700" y="5791200"/>
          <p14:tracePt t="75940" x="5524500" y="5867400"/>
          <p14:tracePt t="75957" x="4927600" y="5937250"/>
          <p14:tracePt t="75973" x="4210050" y="5949950"/>
          <p14:tracePt t="75991" x="3721100" y="5905500"/>
          <p14:tracePt t="76006" x="3232150" y="5816600"/>
          <p14:tracePt t="76023" x="3035300" y="5772150"/>
          <p14:tracePt t="76040" x="2876550" y="5734050"/>
          <p14:tracePt t="76058" x="2749550" y="5702300"/>
          <p14:tracePt t="76073" x="2711450" y="5689600"/>
          <p14:tracePt t="76090" x="2673350" y="5689600"/>
          <p14:tracePt t="76106" x="2641600" y="5689600"/>
          <p14:tracePt t="76123" x="2603500" y="5695950"/>
          <p14:tracePt t="76140" x="2540000" y="5721350"/>
          <p14:tracePt t="76156" x="2476500" y="5740400"/>
          <p14:tracePt t="76173" x="2419350" y="5759450"/>
          <p14:tracePt t="76190" x="2362200" y="5784850"/>
          <p14:tracePt t="76207" x="2311400" y="5810250"/>
          <p14:tracePt t="76223" x="2279650" y="5835650"/>
          <p14:tracePt t="76240" x="2260600" y="5842000"/>
          <p14:tracePt t="76256" x="2247900" y="5861050"/>
          <p14:tracePt t="76273" x="2228850" y="5880100"/>
          <p14:tracePt t="76290" x="2228850" y="5886450"/>
          <p14:tracePt t="76306" x="2222500" y="5886450"/>
          <p14:tracePt t="76408" x="2228850" y="5886450"/>
          <p14:tracePt t="76422" x="2241550" y="5886450"/>
          <p14:tracePt t="76437" x="2254250" y="5886450"/>
          <p14:tracePt t="76447" x="2260600" y="5886450"/>
          <p14:tracePt t="76456" x="2279650" y="5886450"/>
          <p14:tracePt t="76474" x="2324100" y="5886450"/>
          <p14:tracePt t="76489" x="2349500" y="5886450"/>
          <p14:tracePt t="76506" x="2381250" y="5886450"/>
          <p14:tracePt t="76522" x="2413000" y="5880100"/>
          <p14:tracePt t="76529" x="2432050" y="5880100"/>
          <p14:tracePt t="76540" x="2444750" y="5873750"/>
          <p14:tracePt t="76556" x="2533650" y="5873750"/>
          <p14:tracePt t="76574" x="2622550" y="5854700"/>
          <p14:tracePt t="76589" x="2730500" y="5854700"/>
          <p14:tracePt t="76605" x="2794000" y="5854700"/>
          <p14:tracePt t="76622" x="2863850" y="5854700"/>
          <p14:tracePt t="76639" x="2908300" y="5854700"/>
          <p14:tracePt t="76655" x="3003550" y="5854700"/>
          <p14:tracePt t="76672" x="3194050" y="5854700"/>
          <p14:tracePt t="76689" x="3543300" y="5854700"/>
          <p14:tracePt t="76705" x="3848100" y="5854700"/>
          <p14:tracePt t="76722" x="4013200" y="5854700"/>
          <p14:tracePt t="76738" x="4121150" y="5854700"/>
          <p14:tracePt t="76755" x="4210050" y="5848350"/>
          <p14:tracePt t="76772" x="4254500" y="5848350"/>
          <p14:tracePt t="76788" x="4279900" y="5848350"/>
          <p14:tracePt t="76805" x="4298950" y="5848350"/>
          <p14:tracePt t="76822" x="4318000" y="5848350"/>
          <p14:tracePt t="76838" x="4324350" y="5848350"/>
          <p14:tracePt t="76855" x="4330700" y="5848350"/>
          <p14:tracePt t="76872" x="4337050" y="5848350"/>
          <p14:tracePt t="76890" x="4349750" y="5848350"/>
          <p14:tracePt t="77076" x="4419600" y="5867400"/>
          <p14:tracePt t="77084" x="4508500" y="5892800"/>
          <p14:tracePt t="77092" x="4565650" y="5911850"/>
          <p14:tracePt t="77105" x="4654550" y="5924550"/>
          <p14:tracePt t="77122" x="4692650" y="5930900"/>
          <p14:tracePt t="77138" x="4711700" y="5937250"/>
          <p14:tracePt t="77155" x="4724400" y="5937250"/>
          <p14:tracePt t="77172" x="4737100" y="5937250"/>
          <p14:tracePt t="77254" x="4743450" y="59372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Map - A Physical Map of the World - Nations Online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" y="660401"/>
            <a:ext cx="10912019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3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4" y="251353"/>
            <a:ext cx="8229600" cy="562074"/>
          </a:xfrm>
        </p:spPr>
        <p:txBody>
          <a:bodyPr>
            <a:noAutofit/>
          </a:bodyPr>
          <a:lstStyle/>
          <a:p>
            <a:r>
              <a:rPr lang="en-AU" sz="3600" b="1" dirty="0">
                <a:latin typeface="+mn-lt"/>
              </a:rPr>
              <a:t>Cultural Evolution – </a:t>
            </a:r>
            <a:r>
              <a:rPr lang="en-AU" sz="3600" b="1" i="1" dirty="0">
                <a:latin typeface="+mn-lt"/>
              </a:rPr>
              <a:t>Australopithecus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17" y="899653"/>
            <a:ext cx="11025052" cy="5727570"/>
          </a:xfrm>
        </p:spPr>
        <p:txBody>
          <a:bodyPr>
            <a:normAutofit/>
          </a:bodyPr>
          <a:lstStyle/>
          <a:p>
            <a:r>
              <a:rPr lang="en-AU" sz="2400" dirty="0"/>
              <a:t>Brain size and evidence of diet show likely to have culture and lifestyle similar to chimps but adapted to grassland.</a:t>
            </a:r>
          </a:p>
          <a:p>
            <a:pPr lvl="1"/>
            <a:r>
              <a:rPr lang="en-AU" sz="2000" dirty="0"/>
              <a:t> Had home bases: lived in one place, left from there to forage for food</a:t>
            </a:r>
          </a:p>
          <a:p>
            <a:pPr lvl="1"/>
            <a:r>
              <a:rPr lang="en-AU" sz="2000" dirty="0"/>
              <a:t> No evidence that they built shelters</a:t>
            </a:r>
          </a:p>
          <a:p>
            <a:pPr lvl="1"/>
            <a:r>
              <a:rPr lang="en-AU" sz="2000" dirty="0"/>
              <a:t> No evidence of fire use or cooking</a:t>
            </a:r>
          </a:p>
          <a:p>
            <a:pPr lvl="1"/>
            <a:r>
              <a:rPr lang="en-AU" sz="2000" dirty="0"/>
              <a:t> No evidence of language – likely similar communication to chimps</a:t>
            </a:r>
          </a:p>
          <a:p>
            <a:pPr lvl="1"/>
            <a:r>
              <a:rPr lang="en-AU" sz="2000" dirty="0"/>
              <a:t> No evidence of art</a:t>
            </a:r>
          </a:p>
          <a:p>
            <a:pPr lvl="1"/>
            <a:r>
              <a:rPr lang="en-AU" sz="2000" dirty="0"/>
              <a:t> No evidence of abstract or symbolic thought</a:t>
            </a:r>
          </a:p>
          <a:p>
            <a:pPr lvl="1"/>
            <a:r>
              <a:rPr lang="en-AU" sz="2000" dirty="0"/>
              <a:t> No evidence of hunting; primarily foraged, plant-based diet.</a:t>
            </a:r>
          </a:p>
          <a:p>
            <a:pPr marL="457200" lvl="1" indent="0">
              <a:buNone/>
            </a:pPr>
            <a:endParaRPr lang="en-AU" sz="2400" dirty="0"/>
          </a:p>
          <a:p>
            <a:r>
              <a:rPr lang="en-AU" sz="2400" dirty="0"/>
              <a:t>Tools</a:t>
            </a:r>
          </a:p>
          <a:p>
            <a:pPr lvl="1"/>
            <a:r>
              <a:rPr lang="en-AU" sz="2000" dirty="0"/>
              <a:t>Used rocks and sticks as tools, for example to break hard-shelled fruits and seeds.</a:t>
            </a:r>
          </a:p>
          <a:p>
            <a:pPr lvl="1"/>
            <a:r>
              <a:rPr lang="en-AU" sz="2000" b="1" dirty="0"/>
              <a:t>May</a:t>
            </a:r>
            <a:r>
              <a:rPr lang="en-AU" sz="2000" dirty="0"/>
              <a:t> have made primitive stone tools (</a:t>
            </a:r>
            <a:r>
              <a:rPr lang="en-AU" sz="2000" dirty="0" err="1"/>
              <a:t>eg</a:t>
            </a:r>
            <a:r>
              <a:rPr lang="en-AU" sz="2000" dirty="0"/>
              <a:t> </a:t>
            </a:r>
            <a:r>
              <a:rPr lang="en-AU" sz="2000" dirty="0" err="1"/>
              <a:t>Oldowan</a:t>
            </a:r>
            <a:r>
              <a:rPr lang="en-AU" sz="2000" dirty="0"/>
              <a:t> tools) but experts are divided on this – not enough evidence.  </a:t>
            </a:r>
            <a:r>
              <a:rPr lang="en-AU" sz="2000" i="1" dirty="0"/>
              <a:t>In a short answer question asking about use of </a:t>
            </a:r>
            <a:r>
              <a:rPr lang="en-AU" sz="2000" i="1" dirty="0" err="1"/>
              <a:t>Oldowan</a:t>
            </a:r>
            <a:r>
              <a:rPr lang="en-AU" sz="2000" i="1" dirty="0"/>
              <a:t> tools, say that Australopithecus may have used them, and H. </a:t>
            </a:r>
            <a:r>
              <a:rPr lang="en-AU" sz="2000" i="1" dirty="0" err="1"/>
              <a:t>habilis</a:t>
            </a:r>
            <a:r>
              <a:rPr lang="en-AU" sz="2000" i="1" dirty="0"/>
              <a:t> definitely did. </a:t>
            </a:r>
            <a:endParaRPr lang="en-AU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509" y="1611210"/>
            <a:ext cx="2751640" cy="296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96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0"/>
    </mc:Choice>
    <mc:Fallback xmlns="">
      <p:transition spd="slow" advTm="36550"/>
    </mc:Fallback>
  </mc:AlternateContent>
  <p:extLst>
    <p:ext uri="{3A86A75C-4F4B-4683-9AE1-C65F6400EC91}">
      <p14:laserTraceLst xmlns:p14="http://schemas.microsoft.com/office/powerpoint/2010/main">
        <p14:tracePtLst>
          <p14:tracePt t="3516" x="5810250" y="4743450"/>
          <p14:tracePt t="3524" x="5797550" y="4692650"/>
          <p14:tracePt t="3531" x="5772150" y="4629150"/>
          <p14:tracePt t="3548" x="5695950" y="4470400"/>
          <p14:tracePt t="3565" x="5594350" y="4356100"/>
          <p14:tracePt t="3581" x="5499100" y="4254500"/>
          <p14:tracePt t="3584" x="5435600" y="4178300"/>
          <p14:tracePt t="3598" x="5257800" y="3968750"/>
          <p14:tracePt t="3615" x="5080000" y="3771900"/>
          <p14:tracePt t="3631" x="4959350" y="3632200"/>
          <p14:tracePt t="3648" x="4851400" y="3473450"/>
          <p14:tracePt t="3664" x="4743450" y="3302000"/>
          <p14:tracePt t="3681" x="4572000" y="3041650"/>
          <p14:tracePt t="3698" x="4432300" y="2844800"/>
          <p14:tracePt t="3714" x="4311650" y="2679700"/>
          <p14:tracePt t="3731" x="4222750" y="2540000"/>
          <p14:tracePt t="3748" x="4102100" y="2355850"/>
          <p14:tracePt t="3765" x="4038600" y="2260600"/>
          <p14:tracePt t="3781" x="3994150" y="2197100"/>
          <p14:tracePt t="3798" x="3975100" y="2152650"/>
          <p14:tracePt t="3815" x="3943350" y="2120900"/>
          <p14:tracePt t="3831" x="3937000" y="2101850"/>
          <p14:tracePt t="3848" x="3930650" y="2089150"/>
          <p14:tracePt t="3865" x="3924300" y="2070100"/>
          <p14:tracePt t="3881" x="3917950" y="2051050"/>
          <p14:tracePt t="3898" x="3917950" y="2032000"/>
          <p14:tracePt t="3914" x="3917950" y="2012950"/>
          <p14:tracePt t="3931" x="3924300" y="1974850"/>
          <p14:tracePt t="3948" x="3956050" y="1885950"/>
          <p14:tracePt t="3964" x="4032250" y="1644650"/>
          <p14:tracePt t="3981" x="4089400" y="1466850"/>
          <p14:tracePt t="3997" x="4127500" y="1314450"/>
          <p14:tracePt t="4014" x="4146550" y="1206500"/>
          <p14:tracePt t="4031" x="4159250" y="1149350"/>
          <p14:tracePt t="4047" x="4159250" y="1130300"/>
          <p14:tracePt t="4064" x="4159250" y="1111250"/>
          <p14:tracePt t="4081" x="4159250" y="1104900"/>
          <p14:tracePt t="4084" x="4159250" y="1092200"/>
          <p14:tracePt t="4367" x="4133850" y="1092200"/>
          <p14:tracePt t="4375" x="4095750" y="1079500"/>
          <p14:tracePt t="4384" x="4051300" y="1073150"/>
          <p14:tracePt t="4397" x="3962400" y="1047750"/>
          <p14:tracePt t="4414" x="3860800" y="1035050"/>
          <p14:tracePt t="4431" x="3790950" y="1022350"/>
          <p14:tracePt t="4448" x="3740150" y="1009650"/>
          <p14:tracePt t="4464" x="3721100" y="1009650"/>
          <p14:tracePt t="4481" x="3702050" y="1009650"/>
          <p14:tracePt t="4497" x="3676650" y="1009650"/>
          <p14:tracePt t="4514" x="3670300" y="1003300"/>
          <p14:tracePt t="4531" x="3651250" y="1003300"/>
          <p14:tracePt t="4547" x="3638550" y="1003300"/>
          <p14:tracePt t="4564" x="3632200" y="1003300"/>
          <p14:tracePt t="4581" x="3625850" y="1003300"/>
          <p14:tracePt t="4598" x="3613150" y="1003300"/>
          <p14:tracePt t="4630" x="3606800" y="1003300"/>
          <p14:tracePt t="4647" x="3594100" y="1003300"/>
          <p14:tracePt t="4664" x="3581400" y="1003300"/>
          <p14:tracePt t="4680" x="3575050" y="1003300"/>
          <p14:tracePt t="4697" x="3568700" y="1003300"/>
          <p14:tracePt t="4714" x="3562350" y="1003300"/>
          <p14:tracePt t="4730" x="3556000" y="1003300"/>
          <p14:tracePt t="4747" x="3530600" y="1003300"/>
          <p14:tracePt t="4764" x="3460750" y="1003300"/>
          <p14:tracePt t="4780" x="3397250" y="1022350"/>
          <p14:tracePt t="4797" x="3333750" y="1041400"/>
          <p14:tracePt t="4814" x="3276600" y="1066800"/>
          <p14:tracePt t="4830" x="3251200" y="1073150"/>
          <p14:tracePt t="4847" x="3225800" y="1079500"/>
          <p14:tracePt t="4863" x="3187700" y="1098550"/>
          <p14:tracePt t="4880" x="3009900" y="1136650"/>
          <p14:tracePt t="4896" x="2870200" y="1174750"/>
          <p14:tracePt t="4913" x="2762250" y="1206500"/>
          <p14:tracePt t="4930" x="2628900" y="1238250"/>
          <p14:tracePt t="4946" x="2495550" y="1270000"/>
          <p14:tracePt t="4963" x="2362200" y="1301750"/>
          <p14:tracePt t="4980" x="2311400" y="1314450"/>
          <p14:tracePt t="4996" x="2279650" y="1314450"/>
          <p14:tracePt t="5013" x="2254250" y="1314450"/>
          <p14:tracePt t="5030" x="2216150" y="1314450"/>
          <p14:tracePt t="5047" x="2178050" y="1320800"/>
          <p14:tracePt t="5063" x="2146300" y="1320800"/>
          <p14:tracePt t="5080" x="2101850" y="1320800"/>
          <p14:tracePt t="5087" x="2076450" y="1320800"/>
          <p14:tracePt t="5097" x="2012950" y="1320800"/>
          <p14:tracePt t="5113" x="1968500" y="1320800"/>
          <p14:tracePt t="5130" x="1930400" y="1320800"/>
          <p14:tracePt t="5147" x="1898650" y="1320800"/>
          <p14:tracePt t="5164" x="1854200" y="1308100"/>
          <p14:tracePt t="5180" x="1828800" y="1301750"/>
          <p14:tracePt t="5197" x="1803400" y="1301750"/>
          <p14:tracePt t="5213" x="1771650" y="1295400"/>
          <p14:tracePt t="5230" x="1739900" y="1282700"/>
          <p14:tracePt t="5247" x="1682750" y="1282700"/>
          <p14:tracePt t="5263" x="1625600" y="1282700"/>
          <p14:tracePt t="5280" x="1587500" y="1276350"/>
          <p14:tracePt t="5296" x="1549400" y="1276350"/>
          <p14:tracePt t="5313" x="1517650" y="1276350"/>
          <p14:tracePt t="5330" x="1504950" y="1276350"/>
          <p14:tracePt t="5346" x="1498600" y="1276350"/>
          <p14:tracePt t="5363" x="1492250" y="1276350"/>
          <p14:tracePt t="5380" x="1485900" y="1276350"/>
          <p14:tracePt t="5396" x="1473200" y="1276350"/>
          <p14:tracePt t="5695" x="1466850" y="1276350"/>
          <p14:tracePt t="5710" x="1466850" y="1282700"/>
          <p14:tracePt t="5718" x="1460500" y="1282700"/>
          <p14:tracePt t="5732" x="1454150" y="1289050"/>
          <p14:tracePt t="5746" x="1454150" y="1295400"/>
          <p14:tracePt t="5786" x="1454150" y="1301750"/>
          <p14:tracePt t="5792" x="1447800" y="1301750"/>
          <p14:tracePt t="5800" x="1441450" y="1314450"/>
          <p14:tracePt t="5815" x="1435100" y="1314450"/>
          <p14:tracePt t="5829" x="1435100" y="1320800"/>
          <p14:tracePt t="5845" x="1435100" y="1333500"/>
          <p14:tracePt t="5862" x="1422400" y="1339850"/>
          <p14:tracePt t="5880" x="1409700" y="1371600"/>
          <p14:tracePt t="5895" x="1409700" y="1390650"/>
          <p14:tracePt t="5912" x="1409700" y="1422400"/>
          <p14:tracePt t="5929" x="1409700" y="1441450"/>
          <p14:tracePt t="5946" x="1409700" y="1466850"/>
          <p14:tracePt t="5962" x="1409700" y="1479550"/>
          <p14:tracePt t="5979" x="1416050" y="1492250"/>
          <p14:tracePt t="5995" x="1422400" y="1504950"/>
          <p14:tracePt t="6014" x="1441450" y="1524000"/>
          <p14:tracePt t="6029" x="1454150" y="1536700"/>
          <p14:tracePt t="6045" x="1473200" y="1555750"/>
          <p14:tracePt t="6062" x="1498600" y="1574800"/>
          <p14:tracePt t="6079" x="1549400" y="1606550"/>
          <p14:tracePt t="6084" x="1574800" y="1619250"/>
          <p14:tracePt t="6096" x="1651000" y="1657350"/>
          <p14:tracePt t="6112" x="1720850" y="1676400"/>
          <p14:tracePt t="6128" x="1778000" y="1701800"/>
          <p14:tracePt t="6146" x="1828800" y="1714500"/>
          <p14:tracePt t="6163" x="1885950" y="1720850"/>
          <p14:tracePt t="6178" x="1917700" y="1727200"/>
          <p14:tracePt t="6195" x="1955800" y="1739900"/>
          <p14:tracePt t="6212" x="2000250" y="1739900"/>
          <p14:tracePt t="6228" x="2044700" y="1739900"/>
          <p14:tracePt t="6245" x="2114550" y="1739900"/>
          <p14:tracePt t="6262" x="2165350" y="1739900"/>
          <p14:tracePt t="6278" x="2197100" y="1739900"/>
          <p14:tracePt t="6296" x="2235200" y="1739900"/>
          <p14:tracePt t="6312" x="2279650" y="1739900"/>
          <p14:tracePt t="6328" x="2317750" y="1739900"/>
          <p14:tracePt t="6345" x="2355850" y="1739900"/>
          <p14:tracePt t="6361" x="2406650" y="1739900"/>
          <p14:tracePt t="6379" x="2476500" y="1739900"/>
          <p14:tracePt t="6395" x="2508250" y="1739900"/>
          <p14:tracePt t="6411" x="2540000" y="1739900"/>
          <p14:tracePt t="6428" x="2552700" y="1739900"/>
          <p14:tracePt t="6446" x="2571750" y="1739900"/>
          <p14:tracePt t="6461" x="2578100" y="1739900"/>
          <p14:tracePt t="6494" x="2584450" y="1739900"/>
          <p14:tracePt t="6511" x="2590800" y="1739900"/>
          <p14:tracePt t="6968" x="2616200" y="1739900"/>
          <p14:tracePt t="6977" x="2654300" y="1746250"/>
          <p14:tracePt t="6987" x="2698750" y="1752600"/>
          <p14:tracePt t="6995" x="2724150" y="1765300"/>
          <p14:tracePt t="7010" x="2781300" y="1771650"/>
          <p14:tracePt t="7028" x="2844800" y="1790700"/>
          <p14:tracePt t="7044" x="2914650" y="1822450"/>
          <p14:tracePt t="7061" x="3009900" y="1854200"/>
          <p14:tracePt t="7077" x="3117850" y="1885950"/>
          <p14:tracePt t="7083" x="3168650" y="1898650"/>
          <p14:tracePt t="7094" x="3257550" y="1911350"/>
          <p14:tracePt t="7110" x="3352800" y="1936750"/>
          <p14:tracePt t="7128" x="3435350" y="1949450"/>
          <p14:tracePt t="7144" x="3473450" y="1955800"/>
          <p14:tracePt t="7161" x="3498850" y="1962150"/>
          <p14:tracePt t="7177" x="3505200" y="1962150"/>
          <p14:tracePt t="7193" x="3511550" y="1962150"/>
          <p14:tracePt t="9606" x="3517900" y="1962150"/>
          <p14:tracePt t="9613" x="3524250" y="1962150"/>
          <p14:tracePt t="9650" x="3530600" y="1962150"/>
          <p14:tracePt t="9695" x="3536950" y="1962150"/>
          <p14:tracePt t="9703" x="3543300" y="1962150"/>
          <p14:tracePt t="9711" x="3549650" y="1962150"/>
          <p14:tracePt t="9723" x="3568700" y="1968500"/>
          <p14:tracePt t="9740" x="3721100" y="2000250"/>
          <p14:tracePt t="9756" x="3822700" y="2019300"/>
          <p14:tracePt t="9773" x="3879850" y="2044700"/>
          <p14:tracePt t="9790" x="3917950" y="2057400"/>
          <p14:tracePt t="9807" x="3949700" y="2063750"/>
          <p14:tracePt t="9824" x="3962400" y="2070100"/>
          <p14:tracePt t="9840" x="3968750" y="2076450"/>
          <p14:tracePt t="9856" x="3975100" y="2076450"/>
          <p14:tracePt t="9873" x="3987800" y="2076450"/>
          <p14:tracePt t="9947" x="3987800" y="2070100"/>
          <p14:tracePt t="11387" x="4000500" y="2051050"/>
          <p14:tracePt t="11394" x="4019550" y="2019300"/>
          <p14:tracePt t="11404" x="4032250" y="2006600"/>
          <p14:tracePt t="11420" x="4064000" y="1968500"/>
          <p14:tracePt t="11437" x="4089400" y="1930400"/>
          <p14:tracePt t="11453" x="4102100" y="1905000"/>
          <p14:tracePt t="11470" x="4121150" y="1898650"/>
          <p14:tracePt t="11487" x="4121150" y="1879600"/>
          <p14:tracePt t="11503" x="4133850" y="1879600"/>
          <p14:tracePt t="11520" x="4133850" y="1866900"/>
          <p14:tracePt t="11536" x="4133850" y="1860550"/>
          <p14:tracePt t="11570" x="4133850" y="1854200"/>
          <p14:tracePt t="11655" x="4133850" y="1847850"/>
          <p14:tracePt t="11663" x="4140200" y="1841500"/>
          <p14:tracePt t="11670" x="4146550" y="1816100"/>
          <p14:tracePt t="11687" x="4146550" y="1771650"/>
          <p14:tracePt t="11704" x="4146550" y="1720850"/>
          <p14:tracePt t="11721" x="4146550" y="1670050"/>
          <p14:tracePt t="11737" x="4140200" y="1644650"/>
          <p14:tracePt t="11753" x="4127500" y="1619250"/>
          <p14:tracePt t="11770" x="4121150" y="1612900"/>
          <p14:tracePt t="11788" x="4121150" y="1600200"/>
          <p14:tracePt t="11819" x="4121150" y="1593850"/>
          <p14:tracePt t="12340" x="4127500" y="1600200"/>
          <p14:tracePt t="12348" x="4133850" y="1606550"/>
          <p14:tracePt t="12357" x="4146550" y="1619250"/>
          <p14:tracePt t="12369" x="4184650" y="1644650"/>
          <p14:tracePt t="12386" x="4235450" y="1670050"/>
          <p14:tracePt t="12403" x="4337050" y="1708150"/>
          <p14:tracePt t="12419" x="4438650" y="1746250"/>
          <p14:tracePt t="12437" x="4552950" y="1778000"/>
          <p14:tracePt t="12453" x="4603750" y="1797050"/>
          <p14:tracePt t="12469" x="4629150" y="1797050"/>
          <p14:tracePt t="12486" x="4648200" y="1809750"/>
          <p14:tracePt t="12503" x="4654550" y="1809750"/>
          <p14:tracePt t="12519" x="4660900" y="1809750"/>
          <p14:tracePt t="12536" x="4667250" y="1809750"/>
          <p14:tracePt t="12553" x="4673600" y="1809750"/>
          <p14:tracePt t="12569" x="4686300" y="1809750"/>
          <p14:tracePt t="12574" x="4692650" y="1809750"/>
          <p14:tracePt t="12586" x="4718050" y="1809750"/>
          <p14:tracePt t="12602" x="4737100" y="1809750"/>
          <p14:tracePt t="12619" x="4756150" y="1809750"/>
          <p14:tracePt t="12636" x="4768850" y="1809750"/>
          <p14:tracePt t="12653" x="4787900" y="1809750"/>
          <p14:tracePt t="12669" x="4794250" y="1809750"/>
          <p14:tracePt t="12685" x="4800600" y="1809750"/>
          <p14:tracePt t="12719" x="4806950" y="1809750"/>
          <p14:tracePt t="12743" x="4813300" y="1809750"/>
          <p14:tracePt t="14263" x="4787900" y="1797050"/>
          <p14:tracePt t="14271" x="4749800" y="1784350"/>
          <p14:tracePt t="14284" x="4705350" y="1758950"/>
          <p14:tracePt t="14300" x="4616450" y="1727200"/>
          <p14:tracePt t="14317" x="4578350" y="1714500"/>
          <p14:tracePt t="14333" x="4546600" y="1708150"/>
          <p14:tracePt t="14351" x="4521200" y="1701800"/>
          <p14:tracePt t="14367" x="4483100" y="1695450"/>
          <p14:tracePt t="14383" x="4470400" y="1689100"/>
          <p14:tracePt t="14400" x="4451350" y="1689100"/>
          <p14:tracePt t="14416" x="4445000" y="1682750"/>
          <p14:tracePt t="14434" x="4438650" y="1682750"/>
          <p14:tracePt t="14845" x="4419600" y="1682750"/>
          <p14:tracePt t="14853" x="4394200" y="1682750"/>
          <p14:tracePt t="14866" x="4356100" y="1682750"/>
          <p14:tracePt t="14882" x="4324350" y="1682750"/>
          <p14:tracePt t="14898" x="4279900" y="1682750"/>
          <p14:tracePt t="14915" x="4222750" y="1682750"/>
          <p14:tracePt t="14932" x="4133850" y="1682750"/>
          <p14:tracePt t="14948" x="4070350" y="1689100"/>
          <p14:tracePt t="14965" x="3994150" y="1695450"/>
          <p14:tracePt t="14982" x="3924300" y="1701800"/>
          <p14:tracePt t="14999" x="3848100" y="1701800"/>
          <p14:tracePt t="15015" x="3816350" y="1701800"/>
          <p14:tracePt t="15032" x="3790950" y="1701800"/>
          <p14:tracePt t="15048" x="3765550" y="1695450"/>
          <p14:tracePt t="15065" x="3746500" y="1695450"/>
          <p14:tracePt t="15082" x="3714750" y="1695450"/>
          <p14:tracePt t="15099" x="3708400" y="1695450"/>
          <p14:tracePt t="15115" x="3689350" y="1695450"/>
          <p14:tracePt t="15132" x="3663950" y="1689100"/>
          <p14:tracePt t="15149" x="3543300" y="1689100"/>
          <p14:tracePt t="15166" x="3460750" y="1689100"/>
          <p14:tracePt t="15182" x="3390900" y="1676400"/>
          <p14:tracePt t="15198" x="3352800" y="1670050"/>
          <p14:tracePt t="15216" x="3333750" y="1670050"/>
          <p14:tracePt t="15232" x="3327400" y="1670050"/>
          <p14:tracePt t="15248" x="3321050" y="1670050"/>
          <p14:tracePt t="15329" x="3327400" y="1670050"/>
          <p14:tracePt t="15336" x="3340100" y="1670050"/>
          <p14:tracePt t="15348" x="3359150" y="1670050"/>
          <p14:tracePt t="15365" x="3454400" y="1670050"/>
          <p14:tracePt t="15382" x="3524250" y="1676400"/>
          <p14:tracePt t="15398" x="3594100" y="1689100"/>
          <p14:tracePt t="15415" x="3676650" y="1689100"/>
          <p14:tracePt t="15432" x="3848100" y="1689100"/>
          <p14:tracePt t="15448" x="3937000" y="1682750"/>
          <p14:tracePt t="15465" x="3994150" y="1676400"/>
          <p14:tracePt t="15482" x="4044950" y="1676400"/>
          <p14:tracePt t="15499" x="4108450" y="1670050"/>
          <p14:tracePt t="15515" x="4165600" y="1657350"/>
          <p14:tracePt t="15532" x="4222750" y="1657350"/>
          <p14:tracePt t="15548" x="4273550" y="1651000"/>
          <p14:tracePt t="15565" x="4311650" y="1651000"/>
          <p14:tracePt t="15581" x="4362450" y="1644650"/>
          <p14:tracePt t="15597" x="4381500" y="1644650"/>
          <p14:tracePt t="15614" x="4413250" y="1644650"/>
          <p14:tracePt t="15631" x="4438650" y="1651000"/>
          <p14:tracePt t="15648" x="4495800" y="1657350"/>
          <p14:tracePt t="15664" x="4540250" y="1676400"/>
          <p14:tracePt t="15681" x="4597400" y="1695450"/>
          <p14:tracePt t="15697" x="4679950" y="1733550"/>
          <p14:tracePt t="15715" x="4800600" y="1797050"/>
          <p14:tracePt t="15731" x="4864100" y="1828800"/>
          <p14:tracePt t="15748" x="4927600" y="1854200"/>
          <p14:tracePt t="15765" x="4959350" y="1866900"/>
          <p14:tracePt t="15782" x="5010150" y="1885950"/>
          <p14:tracePt t="15798" x="5022850" y="1892300"/>
          <p14:tracePt t="15814" x="5029200" y="1892300"/>
          <p14:tracePt t="15831" x="5035550" y="1892300"/>
          <p14:tracePt t="15848" x="5041900" y="1892300"/>
          <p14:tracePt t="16096" x="5048250" y="1885950"/>
          <p14:tracePt t="16103" x="5054600" y="1885950"/>
          <p14:tracePt t="16114" x="5060950" y="1879600"/>
          <p14:tracePt t="16132" x="5168900" y="1854200"/>
          <p14:tracePt t="16147" x="5289550" y="1835150"/>
          <p14:tracePt t="16164" x="5416550" y="1822450"/>
          <p14:tracePt t="16181" x="5537200" y="1809750"/>
          <p14:tracePt t="16198" x="5708650" y="1803400"/>
          <p14:tracePt t="16215" x="5937250" y="1803400"/>
          <p14:tracePt t="16230" x="6076950" y="1803400"/>
          <p14:tracePt t="16247" x="6242050" y="1803400"/>
          <p14:tracePt t="16264" x="6394450" y="1816100"/>
          <p14:tracePt t="16282" x="6546850" y="1822450"/>
          <p14:tracePt t="16297" x="6661150" y="1822450"/>
          <p14:tracePt t="16314" x="6813550" y="1816100"/>
          <p14:tracePt t="16331" x="6959600" y="1803400"/>
          <p14:tracePt t="16347" x="7092950" y="1778000"/>
          <p14:tracePt t="16364" x="7226300" y="1758950"/>
          <p14:tracePt t="16380" x="7296150" y="1739900"/>
          <p14:tracePt t="16397" x="7327900" y="1733550"/>
          <p14:tracePt t="16414" x="7346950" y="1733550"/>
          <p14:tracePt t="16431" x="7359650" y="1733550"/>
          <p14:tracePt t="16447" x="7366000" y="1733550"/>
          <p14:tracePt t="16464" x="7372350" y="1733550"/>
          <p14:tracePt t="16481" x="7378700" y="1733550"/>
          <p14:tracePt t="16498" x="7385050" y="1720850"/>
          <p14:tracePt t="16514" x="7397750" y="1720850"/>
          <p14:tracePt t="16530" x="7397750" y="1714500"/>
          <p14:tracePt t="16564" x="7397750" y="1701800"/>
          <p14:tracePt t="16580" x="7397750" y="1682750"/>
          <p14:tracePt t="16588" x="7385050" y="1670050"/>
          <p14:tracePt t="16597" x="7372350" y="1651000"/>
          <p14:tracePt t="16614" x="7334250" y="1612900"/>
          <p14:tracePt t="16630" x="7283450" y="1549400"/>
          <p14:tracePt t="16647" x="7156450" y="1435100"/>
          <p14:tracePt t="16663" x="7023100" y="1358900"/>
          <p14:tracePt t="16680" x="6908800" y="1314450"/>
          <p14:tracePt t="16697" x="6845300" y="1289050"/>
          <p14:tracePt t="16714" x="6794500" y="1276350"/>
          <p14:tracePt t="16730" x="6769100" y="1276350"/>
          <p14:tracePt t="16746" x="6718300" y="1276350"/>
          <p14:tracePt t="16763" x="6648450" y="1276350"/>
          <p14:tracePt t="16781" x="6419850" y="1301750"/>
          <p14:tracePt t="16796" x="6292850" y="1320800"/>
          <p14:tracePt t="16813" x="6121400" y="1333500"/>
          <p14:tracePt t="16830" x="5949950" y="1358900"/>
          <p14:tracePt t="16847" x="5778500" y="1371600"/>
          <p14:tracePt t="16863" x="5651500" y="1365250"/>
          <p14:tracePt t="16879" x="5511800" y="1339850"/>
          <p14:tracePt t="16896" x="5378450" y="1327150"/>
          <p14:tracePt t="16913" x="5276850" y="1295400"/>
          <p14:tracePt t="16930" x="5143500" y="1263650"/>
          <p14:tracePt t="16946" x="5041900" y="1244600"/>
          <p14:tracePt t="16963" x="4914900" y="1219200"/>
          <p14:tracePt t="16979" x="4806950" y="1206500"/>
          <p14:tracePt t="16997" x="4603750" y="1200150"/>
          <p14:tracePt t="17013" x="4425950" y="1200150"/>
          <p14:tracePt t="17029" x="4273550" y="1200150"/>
          <p14:tracePt t="17046" x="4165600" y="1200150"/>
          <p14:tracePt t="17064" x="4038600" y="1212850"/>
          <p14:tracePt t="17079" x="3867150" y="1219200"/>
          <p14:tracePt t="17096" x="3784600" y="1219200"/>
          <p14:tracePt t="17113" x="3714750" y="1225550"/>
          <p14:tracePt t="17129" x="3663950" y="1225550"/>
          <p14:tracePt t="17147" x="3594100" y="1225550"/>
          <p14:tracePt t="17163" x="3549650" y="1225550"/>
          <p14:tracePt t="17179" x="3492500" y="1225550"/>
          <p14:tracePt t="17196" x="3416300" y="1231900"/>
          <p14:tracePt t="17215" x="3327400" y="1238250"/>
          <p14:tracePt t="17229" x="3289300" y="1238250"/>
          <p14:tracePt t="17246" x="3276600" y="1238250"/>
          <p14:tracePt t="17262" x="3263900" y="1238250"/>
          <p14:tracePt t="17280" x="3257550" y="1238250"/>
          <p14:tracePt t="17296" x="3251200" y="1238250"/>
          <p14:tracePt t="17355" x="3251200" y="1244600"/>
          <p14:tracePt t="17363" x="3263900" y="1257300"/>
          <p14:tracePt t="17714" x="3276600" y="1270000"/>
          <p14:tracePt t="17721" x="3295650" y="1289050"/>
          <p14:tracePt t="17728" x="3308350" y="1301750"/>
          <p14:tracePt t="17745" x="3333750" y="1327150"/>
          <p14:tracePt t="17762" x="3352800" y="1339850"/>
          <p14:tracePt t="17780" x="3365500" y="1352550"/>
          <p14:tracePt t="17795" x="3371850" y="1352550"/>
          <p14:tracePt t="17812" x="3378200" y="1365250"/>
          <p14:tracePt t="17828" x="3390900" y="1371600"/>
          <p14:tracePt t="17846" x="3409950" y="1390650"/>
          <p14:tracePt t="17861" x="3422650" y="1416050"/>
          <p14:tracePt t="17878" x="3429000" y="1435100"/>
          <p14:tracePt t="17895" x="3435350" y="1454150"/>
          <p14:tracePt t="17912" x="3448050" y="1492250"/>
          <p14:tracePt t="17928" x="3448050" y="1543050"/>
          <p14:tracePt t="17945" x="3448050" y="1574800"/>
          <p14:tracePt t="17962" x="3448050" y="1606550"/>
          <p14:tracePt t="17978" x="3448050" y="1625600"/>
          <p14:tracePt t="17996" x="3448050" y="1651000"/>
          <p14:tracePt t="18011" x="3448050" y="1657350"/>
          <p14:tracePt t="18028" x="3448050" y="1663700"/>
          <p14:tracePt t="18045" x="3448050" y="1670050"/>
          <p14:tracePt t="18062" x="3448050" y="1676400"/>
          <p14:tracePt t="18078" x="3448050" y="1682750"/>
          <p14:tracePt t="18094" x="3448050" y="1689100"/>
          <p14:tracePt t="18118" x="3448050" y="1695450"/>
          <p14:tracePt t="18138" x="3448050" y="1701800"/>
          <p14:tracePt t="18160" x="3448050" y="1708150"/>
          <p14:tracePt t="18175" x="3448050" y="1714500"/>
          <p14:tracePt t="18213" x="3448050" y="1720850"/>
          <p14:tracePt t="18786" x="3448050" y="1727200"/>
          <p14:tracePt t="18794" x="3448050" y="1733550"/>
          <p14:tracePt t="18802" x="3454400" y="1733550"/>
          <p14:tracePt t="18810" x="3460750" y="1733550"/>
          <p14:tracePt t="18827" x="3467100" y="1739900"/>
          <p14:tracePt t="18844" x="3467100" y="1746250"/>
          <p14:tracePt t="19621" x="3473450" y="1746250"/>
          <p14:tracePt t="19628" x="3479800" y="1746250"/>
          <p14:tracePt t="19642" x="3486150" y="1746250"/>
          <p14:tracePt t="19659" x="3498850" y="1746250"/>
          <p14:tracePt t="19692" x="3505200" y="1746250"/>
          <p14:tracePt t="19806" x="3511550" y="1746250"/>
          <p14:tracePt t="19933" x="3517900" y="1746250"/>
          <p14:tracePt t="20060" x="3517900" y="1739900"/>
          <p14:tracePt t="20863" x="3486150" y="1746250"/>
          <p14:tracePt t="20870" x="3435350" y="1752600"/>
          <p14:tracePt t="20878" x="3371850" y="1765300"/>
          <p14:tracePt t="20890" x="3302000" y="1771650"/>
          <p14:tracePt t="20906" x="3206750" y="1778000"/>
          <p14:tracePt t="20923" x="3124200" y="1778000"/>
          <p14:tracePt t="20939" x="3098800" y="1778000"/>
          <p14:tracePt t="20957" x="3086100" y="1778000"/>
          <p14:tracePt t="20973" x="3079750" y="1778000"/>
          <p14:tracePt t="20990" x="3073400" y="1778000"/>
          <p14:tracePt t="21296" x="3054350" y="1784350"/>
          <p14:tracePt t="21304" x="3009900" y="1790700"/>
          <p14:tracePt t="21312" x="2952750" y="1809750"/>
          <p14:tracePt t="21323" x="2895600" y="1816100"/>
          <p14:tracePt t="21340" x="2787650" y="1822450"/>
          <p14:tracePt t="21356" x="2647950" y="1828800"/>
          <p14:tracePt t="21373" x="2603500" y="1828800"/>
          <p14:tracePt t="21390" x="2565400" y="1828800"/>
          <p14:tracePt t="21406" x="2546350" y="1828800"/>
          <p14:tracePt t="21423" x="2514600" y="1828800"/>
          <p14:tracePt t="21440" x="2508250" y="1828800"/>
          <p14:tracePt t="21456" x="2495550" y="1828800"/>
          <p14:tracePt t="21473" x="2482850" y="1828800"/>
          <p14:tracePt t="21490" x="2476500" y="1835150"/>
          <p14:tracePt t="21506" x="2470150" y="1835150"/>
          <p14:tracePt t="21523" x="2463800" y="1847850"/>
          <p14:tracePt t="21540" x="2451100" y="1847850"/>
          <p14:tracePt t="21557" x="2432050" y="1860550"/>
          <p14:tracePt t="21573" x="2413000" y="1866900"/>
          <p14:tracePt t="21589" x="2381250" y="1873250"/>
          <p14:tracePt t="21605" x="2349500" y="1885950"/>
          <p14:tracePt t="21622" x="2324100" y="1892300"/>
          <p14:tracePt t="21639" x="2305050" y="1905000"/>
          <p14:tracePt t="21655" x="2292350" y="1905000"/>
          <p14:tracePt t="21672" x="2286000" y="1905000"/>
          <p14:tracePt t="21787" x="2286000" y="1911350"/>
          <p14:tracePt t="21794" x="2292350" y="1917700"/>
          <p14:tracePt t="21805" x="2298700" y="1917700"/>
          <p14:tracePt t="21822" x="2305050" y="1936750"/>
          <p14:tracePt t="21839" x="2324100" y="1943100"/>
          <p14:tracePt t="21855" x="2343150" y="1974850"/>
          <p14:tracePt t="21872" x="2362200" y="2000250"/>
          <p14:tracePt t="21888" x="2368550" y="2025650"/>
          <p14:tracePt t="21905" x="2387600" y="2063750"/>
          <p14:tracePt t="21921" x="2406650" y="2114550"/>
          <p14:tracePt t="21938" x="2419350" y="2152650"/>
          <p14:tracePt t="21955" x="2432050" y="2190750"/>
          <p14:tracePt t="21971" x="2444750" y="2235200"/>
          <p14:tracePt t="21988" x="2457450" y="2298700"/>
          <p14:tracePt t="22005" x="2470150" y="2336800"/>
          <p14:tracePt t="22022" x="2482850" y="2368550"/>
          <p14:tracePt t="22038" x="2489200" y="2400300"/>
          <p14:tracePt t="22055" x="2501900" y="2444750"/>
          <p14:tracePt t="22072" x="2514600" y="2470150"/>
          <p14:tracePt t="22088" x="2514600" y="2489200"/>
          <p14:tracePt t="22105" x="2520950" y="2508250"/>
          <p14:tracePt t="22122" x="2533650" y="2520950"/>
          <p14:tracePt t="22138" x="2533650" y="2540000"/>
          <p14:tracePt t="22155" x="2533650" y="2559050"/>
          <p14:tracePt t="22171" x="2533650" y="2571750"/>
          <p14:tracePt t="22188" x="2533650" y="2597150"/>
          <p14:tracePt t="22204" x="2540000" y="2616200"/>
          <p14:tracePt t="22221" x="2540000" y="2628900"/>
          <p14:tracePt t="22238" x="2540000" y="2635250"/>
          <p14:tracePt t="22271" x="2540000" y="2647950"/>
          <p14:tracePt t="22502" x="2540000" y="2635250"/>
          <p14:tracePt t="22510" x="2540000" y="2622550"/>
          <p14:tracePt t="22522" x="2540000" y="2647950"/>
          <p14:tracePt t="22995" x="2540000" y="2641600"/>
          <p14:tracePt t="23003" x="2540000" y="2635250"/>
          <p14:tracePt t="23017" x="2540000" y="2628900"/>
          <p14:tracePt t="23032" x="2552700" y="2628900"/>
          <p14:tracePt t="23042" x="2578100" y="2622550"/>
          <p14:tracePt t="23054" x="2673350" y="2603500"/>
          <p14:tracePt t="23070" x="2838450" y="2578100"/>
          <p14:tracePt t="23086" x="2965450" y="2571750"/>
          <p14:tracePt t="23103" x="3111500" y="2565400"/>
          <p14:tracePt t="23120" x="3302000" y="2565400"/>
          <p14:tracePt t="23136" x="3492500" y="2565400"/>
          <p14:tracePt t="23153" x="3581400" y="2571750"/>
          <p14:tracePt t="23170" x="3670300" y="2590800"/>
          <p14:tracePt t="23186" x="3740150" y="2603500"/>
          <p14:tracePt t="23203" x="3841750" y="2622550"/>
          <p14:tracePt t="23220" x="3911600" y="2641600"/>
          <p14:tracePt t="23236" x="3981450" y="2647950"/>
          <p14:tracePt t="23253" x="4064000" y="2667000"/>
          <p14:tracePt t="23270" x="4152900" y="2686050"/>
          <p14:tracePt t="23286" x="4210050" y="2692400"/>
          <p14:tracePt t="23303" x="4248150" y="2698750"/>
          <p14:tracePt t="23320" x="4279900" y="2711450"/>
          <p14:tracePt t="23337" x="4305300" y="2717800"/>
          <p14:tracePt t="23353" x="4318000" y="2717800"/>
          <p14:tracePt t="23370" x="4324350" y="2724150"/>
          <p14:tracePt t="23386" x="4330700" y="2724150"/>
          <p14:tracePt t="23403" x="4337050" y="2724150"/>
          <p14:tracePt t="23420" x="4343400" y="2724150"/>
          <p14:tracePt t="23436" x="4349750" y="2724150"/>
          <p14:tracePt t="23882" x="4343400" y="2724150"/>
          <p14:tracePt t="23891" x="4337050" y="2724150"/>
          <p14:tracePt t="23897" x="4330700" y="2724150"/>
          <p14:tracePt t="23905" x="4324350" y="2724150"/>
          <p14:tracePt t="23919" x="4305300" y="2724150"/>
          <p14:tracePt t="23936" x="4286250" y="2724150"/>
          <p14:tracePt t="23953" x="4267200" y="2724150"/>
          <p14:tracePt t="23969" x="4222750" y="2724150"/>
          <p14:tracePt t="23986" x="4165600" y="2724150"/>
          <p14:tracePt t="24003" x="4121150" y="2724150"/>
          <p14:tracePt t="24019" x="4044950" y="2724150"/>
          <p14:tracePt t="24036" x="3968750" y="2724150"/>
          <p14:tracePt t="24053" x="3867150" y="2724150"/>
          <p14:tracePt t="24069" x="3822700" y="2724150"/>
          <p14:tracePt t="24086" x="3771900" y="2724150"/>
          <p14:tracePt t="24102" x="3708400" y="2724150"/>
          <p14:tracePt t="24120" x="3613150" y="2724150"/>
          <p14:tracePt t="24136" x="3536950" y="2724150"/>
          <p14:tracePt t="24152" x="3473450" y="2724150"/>
          <p14:tracePt t="24169" x="3416300" y="2724150"/>
          <p14:tracePt t="24186" x="3359150" y="2724150"/>
          <p14:tracePt t="24202" x="3257550" y="2736850"/>
          <p14:tracePt t="24219" x="3168650" y="2736850"/>
          <p14:tracePt t="24235" x="3117850" y="2743200"/>
          <p14:tracePt t="24252" x="3060700" y="2743200"/>
          <p14:tracePt t="24269" x="3016250" y="2743200"/>
          <p14:tracePt t="24285" x="2984500" y="2743200"/>
          <p14:tracePt t="24302" x="2971800" y="2743200"/>
          <p14:tracePt t="24319" x="2959100" y="2743200"/>
          <p14:tracePt t="24336" x="2940050" y="2749550"/>
          <p14:tracePt t="24352" x="2927350" y="2749550"/>
          <p14:tracePt t="24369" x="2901950" y="2755900"/>
          <p14:tracePt t="24385" x="2895600" y="2755900"/>
          <p14:tracePt t="24402" x="2882900" y="2755900"/>
          <p14:tracePt t="24418" x="2870200" y="2755900"/>
          <p14:tracePt t="24435" x="2863850" y="2755900"/>
          <p14:tracePt t="24452" x="2857500" y="2755900"/>
          <p14:tracePt t="24468" x="2851150" y="2755900"/>
          <p14:tracePt t="24485" x="2838450" y="2755900"/>
          <p14:tracePt t="24502" x="2832100" y="2762250"/>
          <p14:tracePt t="24518" x="2825750" y="2762250"/>
          <p14:tracePt t="24535" x="2806700" y="2768600"/>
          <p14:tracePt t="24552" x="2794000" y="2768600"/>
          <p14:tracePt t="24585" x="2781300" y="2768600"/>
          <p14:tracePt t="24602" x="2774950" y="2768600"/>
          <p14:tracePt t="24619" x="2762250" y="2768600"/>
          <p14:tracePt t="24651" x="2749550" y="2768600"/>
          <p14:tracePt t="24668" x="2743200" y="2768600"/>
          <p14:tracePt t="24686" x="2736850" y="2768600"/>
          <p14:tracePt t="24701" x="2730500" y="2768600"/>
          <p14:tracePt t="24746" x="2730500" y="2774950"/>
          <p14:tracePt t="24756" x="2724150" y="2774950"/>
          <p14:tracePt t="24776" x="2717800" y="2781300"/>
          <p14:tracePt t="24785" x="2711450" y="2781300"/>
          <p14:tracePt t="24801" x="2711450" y="2787650"/>
          <p14:tracePt t="24818" x="2705100" y="2794000"/>
          <p14:tracePt t="24836" x="2698750" y="2800350"/>
          <p14:tracePt t="24851" x="2686050" y="2806700"/>
          <p14:tracePt t="24868" x="2679700" y="2819400"/>
          <p14:tracePt t="24900" x="2673350" y="2825750"/>
          <p14:tracePt t="24917" x="2667000" y="2838450"/>
          <p14:tracePt t="24934" x="2660650" y="2851150"/>
          <p14:tracePt t="24950" x="2647950" y="2876550"/>
          <p14:tracePt t="24967" x="2628900" y="2895600"/>
          <p14:tracePt t="24984" x="2616200" y="2914650"/>
          <p14:tracePt t="25000" x="2616200" y="2921000"/>
          <p14:tracePt t="25017" x="2609850" y="2927350"/>
          <p14:tracePt t="25034" x="2597150" y="2933700"/>
          <p14:tracePt t="25068" x="2597150" y="2940050"/>
          <p14:tracePt t="25084" x="2597150" y="2946400"/>
          <p14:tracePt t="25106" x="2590800" y="2952750"/>
          <p14:tracePt t="25119" x="2571750" y="2965450"/>
          <p14:tracePt t="25134" x="2565400" y="2971800"/>
          <p14:tracePt t="25151" x="2559050" y="2984500"/>
          <p14:tracePt t="25168" x="2552700" y="2984500"/>
          <p14:tracePt t="25185" x="2546350" y="2997200"/>
          <p14:tracePt t="25313" x="2552700" y="2984500"/>
          <p14:tracePt t="25692" x="2552700" y="2990850"/>
          <p14:tracePt t="25715" x="2546350" y="2990850"/>
          <p14:tracePt t="25745" x="2546350" y="2997200"/>
          <p14:tracePt t="25760" x="2540000" y="2997200"/>
          <p14:tracePt t="25775" x="2533650" y="2997200"/>
          <p14:tracePt t="25782" x="2527300" y="2997200"/>
          <p14:tracePt t="25806" x="2520950" y="2997200"/>
          <p14:tracePt t="25821" x="2508250" y="2997200"/>
          <p14:tracePt t="25827" x="2501900" y="3003550"/>
          <p14:tracePt t="25837" x="2476500" y="3009900"/>
          <p14:tracePt t="25850" x="2413000" y="3009900"/>
          <p14:tracePt t="25866" x="2343150" y="3016250"/>
          <p14:tracePt t="25883" x="2279650" y="3016250"/>
          <p14:tracePt t="25901" x="2216150" y="3016250"/>
          <p14:tracePt t="25916" x="2184400" y="3016250"/>
          <p14:tracePt t="25933" x="2152650" y="3016250"/>
          <p14:tracePt t="25950" x="2127250" y="3022600"/>
          <p14:tracePt t="25966" x="2095500" y="3022600"/>
          <p14:tracePt t="25983" x="2063750" y="3028950"/>
          <p14:tracePt t="26000" x="2044700" y="3035300"/>
          <p14:tracePt t="26016" x="2038350" y="3035300"/>
          <p14:tracePt t="26033" x="2025650" y="3035300"/>
          <p14:tracePt t="26050" x="2006600" y="3041650"/>
          <p14:tracePt t="26066" x="1987550" y="3054350"/>
          <p14:tracePt t="26083" x="1968500" y="3067050"/>
          <p14:tracePt t="26088" x="1955800" y="3079750"/>
          <p14:tracePt t="26100" x="1943100" y="3092450"/>
          <p14:tracePt t="26117" x="1885950" y="3136900"/>
          <p14:tracePt t="26133" x="1841500" y="3175000"/>
          <p14:tracePt t="26149" x="1809750" y="3200400"/>
          <p14:tracePt t="26166" x="1771650" y="3225800"/>
          <p14:tracePt t="26183" x="1752600" y="3244850"/>
          <p14:tracePt t="26200" x="1720850" y="3263900"/>
          <p14:tracePt t="26216" x="1695450" y="3282950"/>
          <p14:tracePt t="26233" x="1676400" y="3302000"/>
          <p14:tracePt t="26249" x="1651000" y="3314700"/>
          <p14:tracePt t="26266" x="1619250" y="3346450"/>
          <p14:tracePt t="26283" x="1606550" y="3365500"/>
          <p14:tracePt t="26299" x="1593850" y="3378200"/>
          <p14:tracePt t="26316" x="1587500" y="3390900"/>
          <p14:tracePt t="26333" x="1574800" y="3397250"/>
          <p14:tracePt t="26349" x="1574800" y="3403600"/>
          <p14:tracePt t="26366" x="1574800" y="3409950"/>
          <p14:tracePt t="26624" x="1574800" y="3416300"/>
          <p14:tracePt t="26632" x="1587500" y="3429000"/>
          <p14:tracePt t="26640" x="1600200" y="3448050"/>
          <p14:tracePt t="26649" x="1612900" y="3467100"/>
          <p14:tracePt t="26666" x="1631950" y="3486150"/>
          <p14:tracePt t="26683" x="1651000" y="3517900"/>
          <p14:tracePt t="26699" x="1670050" y="3543300"/>
          <p14:tracePt t="26715" x="1676400" y="3549650"/>
          <p14:tracePt t="26732" x="1689100" y="3568700"/>
          <p14:tracePt t="26749" x="1695450" y="3575050"/>
          <p14:tracePt t="26766" x="1701800" y="3587750"/>
          <p14:tracePt t="26782" x="1714500" y="3594100"/>
          <p14:tracePt t="26799" x="1727200" y="3606800"/>
          <p14:tracePt t="26815" x="1733550" y="3606800"/>
          <p14:tracePt t="26832" x="1765300" y="3632200"/>
          <p14:tracePt t="26848" x="1784350" y="3638550"/>
          <p14:tracePt t="26865" x="1809750" y="3644900"/>
          <p14:tracePt t="26881" x="1828800" y="3657600"/>
          <p14:tracePt t="26898" x="1873250" y="3670300"/>
          <p14:tracePt t="26914" x="1911350" y="3676650"/>
          <p14:tracePt t="26931" x="1955800" y="3689350"/>
          <p14:tracePt t="26948" x="2019300" y="3702050"/>
          <p14:tracePt t="26966" x="2165350" y="3733800"/>
          <p14:tracePt t="26982" x="2254250" y="3752850"/>
          <p14:tracePt t="26998" x="2317750" y="3759200"/>
          <p14:tracePt t="27015" x="2368550" y="3765550"/>
          <p14:tracePt t="27032" x="2393950" y="3771900"/>
          <p14:tracePt t="27048" x="2425700" y="3784600"/>
          <p14:tracePt t="27065" x="2457450" y="3790950"/>
          <p14:tracePt t="27082" x="2489200" y="3797300"/>
          <p14:tracePt t="27087" x="2514600" y="3803650"/>
          <p14:tracePt t="27098" x="2540000" y="3810000"/>
          <p14:tracePt t="27116" x="2667000" y="3816350"/>
          <p14:tracePt t="27131" x="2743200" y="3816350"/>
          <p14:tracePt t="27149" x="2800350" y="3816350"/>
          <p14:tracePt t="27165" x="2863850" y="3816350"/>
          <p14:tracePt t="27183" x="3028950" y="3816350"/>
          <p14:tracePt t="27199" x="3143250" y="3822700"/>
          <p14:tracePt t="27215" x="3232150" y="3822700"/>
          <p14:tracePt t="27231" x="3308350" y="3822700"/>
          <p14:tracePt t="27249" x="3473450" y="3822700"/>
          <p14:tracePt t="27265" x="3606800" y="3822700"/>
          <p14:tracePt t="27281" x="3714750" y="3822700"/>
          <p14:tracePt t="27298" x="3860800" y="3816350"/>
          <p14:tracePt t="27315" x="4051300" y="3797300"/>
          <p14:tracePt t="27332" x="4267200" y="3771900"/>
          <p14:tracePt t="27348" x="4368800" y="3759200"/>
          <p14:tracePt t="27365" x="4464050" y="3746500"/>
          <p14:tracePt t="27381" x="4565650" y="3733800"/>
          <p14:tracePt t="27399" x="4667250" y="3721100"/>
          <p14:tracePt t="27415" x="4705350" y="3721100"/>
          <p14:tracePt t="27431" x="4730750" y="3721100"/>
          <p14:tracePt t="27448" x="4749800" y="3721100"/>
          <p14:tracePt t="27465" x="4768850" y="3721100"/>
          <p14:tracePt t="27481" x="4787900" y="3721100"/>
          <p14:tracePt t="27498" x="4800600" y="3721100"/>
          <p14:tracePt t="27514" x="4806950" y="3721100"/>
          <p14:tracePt t="27532" x="4819650" y="3721100"/>
          <p14:tracePt t="27548" x="4826000" y="3721100"/>
          <p14:tracePt t="27565" x="4832350" y="3721100"/>
          <p14:tracePt t="27580" x="4838700" y="3721100"/>
          <p14:tracePt t="27597" x="4845050" y="3721100"/>
          <p14:tracePt t="27613" x="4851400" y="3721100"/>
          <p14:tracePt t="27636" x="4857750" y="3721100"/>
          <p14:tracePt t="27647" x="4864100" y="3721100"/>
          <p14:tracePt t="27664" x="4870450" y="3714750"/>
          <p14:tracePt t="27681" x="4883150" y="3714750"/>
          <p14:tracePt t="27713" x="4895850" y="3714750"/>
          <p14:tracePt t="27757" x="4895850" y="3708400"/>
          <p14:tracePt t="27788" x="4895850" y="3702050"/>
          <p14:tracePt t="27824" x="4895850" y="3695700"/>
          <p14:tracePt t="27854" x="4895850" y="3689350"/>
          <p14:tracePt t="27861" x="4895850" y="3683000"/>
          <p14:tracePt t="27887" x="4895850" y="3676650"/>
          <p14:tracePt t="27900" x="4895850" y="3670300"/>
          <p14:tracePt t="27907" x="4895850" y="3663950"/>
          <p14:tracePt t="29992" x="4902200" y="3663950"/>
          <p14:tracePt t="30000" x="4914900" y="3663950"/>
          <p14:tracePt t="30011" x="4927600" y="3663950"/>
          <p14:tracePt t="30029" x="4965700" y="3657600"/>
          <p14:tracePt t="30044" x="5003800" y="3657600"/>
          <p14:tracePt t="30061" x="5054600" y="3657600"/>
          <p14:tracePt t="30077" x="5105400" y="3657600"/>
          <p14:tracePt t="30082" x="5130800" y="3657600"/>
          <p14:tracePt t="30094" x="5156200" y="3657600"/>
          <p14:tracePt t="30111" x="5226050" y="3657600"/>
          <p14:tracePt t="30127" x="5257800" y="3663950"/>
          <p14:tracePt t="30144" x="5295900" y="3663950"/>
          <p14:tracePt t="30160" x="5308600" y="3663950"/>
          <p14:tracePt t="30177" x="5321300" y="3663950"/>
          <p14:tracePt t="30194" x="5334000" y="3663950"/>
          <p14:tracePt t="30227" x="5340350" y="3663950"/>
          <p14:tracePt t="30282" x="5346700" y="3663950"/>
          <p14:tracePt t="30290" x="5353050" y="3663950"/>
          <p14:tracePt t="30299" x="5372100" y="3663950"/>
          <p14:tracePt t="30311" x="5397500" y="3670300"/>
          <p14:tracePt t="30327" x="5524500" y="3676650"/>
          <p14:tracePt t="30344" x="5613400" y="3676650"/>
          <p14:tracePt t="30361" x="5676900" y="3676650"/>
          <p14:tracePt t="30377" x="5753100" y="3676650"/>
          <p14:tracePt t="30394" x="5816600" y="3676650"/>
          <p14:tracePt t="30410" x="5854700" y="3676650"/>
          <p14:tracePt t="30427" x="5873750" y="3676650"/>
          <p14:tracePt t="30443" x="5886450" y="3676650"/>
          <p14:tracePt t="30461" x="5899150" y="3676650"/>
          <p14:tracePt t="30493" x="5905500" y="3676650"/>
          <p14:tracePt t="30510" x="5911850" y="3676650"/>
          <p14:tracePt t="30834" x="5918200" y="3676650"/>
          <p14:tracePt t="30856" x="5924550" y="3676650"/>
          <p14:tracePt t="31296" x="5981700" y="3670300"/>
          <p14:tracePt t="31303" x="6032500" y="3670300"/>
          <p14:tracePt t="31312" x="6089650" y="3670300"/>
          <p14:tracePt t="31325" x="6165850" y="3670300"/>
          <p14:tracePt t="31342" x="6216650" y="3670300"/>
          <p14:tracePt t="31359" x="6267450" y="3670300"/>
          <p14:tracePt t="31376" x="6299200" y="3670300"/>
          <p14:tracePt t="31392" x="6324600" y="3670300"/>
          <p14:tracePt t="31409" x="6337300" y="3670300"/>
          <p14:tracePt t="31425" x="6343650" y="3670300"/>
          <p14:tracePt t="31442" x="6350000" y="3670300"/>
          <p14:tracePt t="31459" x="6356350" y="3670300"/>
          <p14:tracePt t="32323" x="6369050" y="3670300"/>
          <p14:tracePt t="32331" x="6400800" y="3670300"/>
          <p14:tracePt t="32340" x="6445250" y="3670300"/>
          <p14:tracePt t="32357" x="6553200" y="3689350"/>
          <p14:tracePt t="32374" x="6724650" y="3721100"/>
          <p14:tracePt t="32391" x="6940550" y="3765550"/>
          <p14:tracePt t="32407" x="7010400" y="3778250"/>
          <p14:tracePt t="32424" x="7048500" y="3790950"/>
          <p14:tracePt t="32440" x="7067550" y="3790950"/>
          <p14:tracePt t="32457" x="7086600" y="3803650"/>
          <p14:tracePt t="32474" x="7092950" y="3803650"/>
          <p14:tracePt t="32490" x="7099300" y="3803650"/>
          <p14:tracePt t="32507" x="7105650" y="3803650"/>
          <p14:tracePt t="33039" x="7099300" y="3803650"/>
          <p14:tracePt t="33047" x="7092950" y="3810000"/>
          <p14:tracePt t="33056" x="7080250" y="3816350"/>
          <p14:tracePt t="33073" x="7035800" y="3835400"/>
          <p14:tracePt t="33078" x="7016750" y="3848100"/>
          <p14:tracePt t="33090" x="6991350" y="3860800"/>
          <p14:tracePt t="33107" x="6972300" y="3873500"/>
          <p14:tracePt t="33123" x="6953250" y="3879850"/>
          <p14:tracePt t="33161" x="6934200" y="3892550"/>
          <p14:tracePt t="33173" x="6915150" y="3905250"/>
          <p14:tracePt t="33190" x="6896100" y="3930650"/>
          <p14:tracePt t="33206" x="6832600" y="3962400"/>
          <p14:tracePt t="33223" x="6756400" y="4006850"/>
          <p14:tracePt t="33240" x="6680200" y="4038600"/>
          <p14:tracePt t="33256" x="6648450" y="4057650"/>
          <p14:tracePt t="33273" x="6635750" y="4064000"/>
          <p14:tracePt t="33289" x="6623050" y="4064000"/>
          <p14:tracePt t="33307" x="6604000" y="4076700"/>
          <p14:tracePt t="33323" x="6597650" y="4083050"/>
          <p14:tracePt t="33339" x="6584950" y="4089400"/>
          <p14:tracePt t="33356" x="6572250" y="4095750"/>
          <p14:tracePt t="33374" x="6553200" y="4108450"/>
          <p14:tracePt t="33389" x="6546850" y="4114800"/>
          <p14:tracePt t="33406" x="6540500" y="4121150"/>
          <p14:tracePt t="33422" x="6527800" y="4127500"/>
          <p14:tracePt t="33441" x="6521450" y="4127500"/>
          <p14:tracePt t="33524" x="6521450" y="4133850"/>
          <p14:tracePt t="33747" x="6521450" y="4127500"/>
          <p14:tracePt t="34576" x="6515100" y="4121150"/>
          <p14:tracePt t="34582" x="6508750" y="4114800"/>
          <p14:tracePt t="34591" x="6489700" y="4108450"/>
          <p14:tracePt t="34604" x="6464300" y="4102100"/>
          <p14:tracePt t="34621" x="6426200" y="4089400"/>
          <p14:tracePt t="34637" x="6400800" y="4089400"/>
          <p14:tracePt t="34655" x="6362700" y="4083050"/>
          <p14:tracePt t="34671" x="6330950" y="4083050"/>
          <p14:tracePt t="34687" x="6292850" y="4083050"/>
          <p14:tracePt t="34704" x="6261100" y="4083050"/>
          <p14:tracePt t="34721" x="6242050" y="4083050"/>
          <p14:tracePt t="34738" x="6210300" y="4083050"/>
          <p14:tracePt t="34754" x="6184900" y="4089400"/>
          <p14:tracePt t="34770" x="6159500" y="4095750"/>
          <p14:tracePt t="34787" x="6089650" y="4108450"/>
          <p14:tracePt t="34805" x="5924550" y="4140200"/>
          <p14:tracePt t="34821" x="5848350" y="4152900"/>
          <p14:tracePt t="34837" x="5791200" y="4159250"/>
          <p14:tracePt t="34854" x="5759450" y="4165600"/>
          <p14:tracePt t="34871" x="5721350" y="4178300"/>
          <p14:tracePt t="34887" x="5695950" y="4178300"/>
          <p14:tracePt t="34903" x="5670550" y="4178300"/>
          <p14:tracePt t="34919" x="5651500" y="4184650"/>
          <p14:tracePt t="34936" x="5619750" y="4184650"/>
          <p14:tracePt t="34953" x="5594350" y="4191000"/>
          <p14:tracePt t="34969" x="5581650" y="4191000"/>
          <p14:tracePt t="34986" x="5568950" y="4197350"/>
          <p14:tracePt t="35003" x="5549900" y="4197350"/>
          <p14:tracePt t="35020" x="5505450" y="4222750"/>
          <p14:tracePt t="35037" x="5467350" y="4235450"/>
          <p14:tracePt t="35053" x="5429250" y="4254500"/>
          <p14:tracePt t="35070" x="5410200" y="4260850"/>
          <p14:tracePt t="35088" x="5391150" y="4273550"/>
          <p14:tracePt t="35104" x="5378450" y="4279900"/>
          <p14:tracePt t="35137" x="5372100" y="4279900"/>
          <p14:tracePt t="35154" x="5365750" y="4279900"/>
          <p14:tracePt t="35230" x="5372100" y="4279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394" y="269332"/>
            <a:ext cx="10515600" cy="711644"/>
          </a:xfrm>
        </p:spPr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Cultural Evolution - </a:t>
            </a:r>
            <a:r>
              <a:rPr lang="en-AU" sz="3600" b="1" i="1" dirty="0">
                <a:latin typeface="+mn-lt"/>
              </a:rPr>
              <a:t>Homo </a:t>
            </a:r>
            <a:r>
              <a:rPr lang="en-AU" sz="3600" b="1" i="1" dirty="0" err="1">
                <a:latin typeface="+mn-lt"/>
              </a:rPr>
              <a:t>habilis</a:t>
            </a:r>
            <a:endParaRPr lang="en-AU" sz="3600" b="1" i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394" y="980976"/>
            <a:ext cx="7765869" cy="5573486"/>
          </a:xfrm>
        </p:spPr>
        <p:txBody>
          <a:bodyPr>
            <a:normAutofit fontScale="85000" lnSpcReduction="20000"/>
          </a:bodyPr>
          <a:lstStyle/>
          <a:p>
            <a:r>
              <a:rPr lang="en-AU" sz="2400" dirty="0"/>
              <a:t>Larger brains than Australopithecines</a:t>
            </a:r>
          </a:p>
          <a:p>
            <a:pPr lvl="1"/>
            <a:r>
              <a:rPr lang="en-AU" sz="2000" dirty="0"/>
              <a:t>Needed more complex fats and higher levels of protein – brains use energy!</a:t>
            </a:r>
          </a:p>
          <a:p>
            <a:pPr lvl="1"/>
            <a:r>
              <a:rPr lang="en-AU" sz="2000" dirty="0"/>
              <a:t>Therefore needed to consume meat</a:t>
            </a:r>
          </a:p>
          <a:p>
            <a:pPr lvl="1"/>
            <a:r>
              <a:rPr lang="en-AU" sz="2000" dirty="0"/>
              <a:t>May have had some simple language development – not a lot of evidence</a:t>
            </a:r>
          </a:p>
          <a:p>
            <a:pPr marL="457200" lvl="1" indent="0">
              <a:buNone/>
            </a:pPr>
            <a:endParaRPr lang="en-AU" sz="2000" dirty="0"/>
          </a:p>
          <a:p>
            <a:r>
              <a:rPr lang="en-AU" sz="2400" dirty="0"/>
              <a:t>Home bases – left to forage for plant food and scavenge animal remains</a:t>
            </a:r>
          </a:p>
          <a:p>
            <a:pPr lvl="1"/>
            <a:r>
              <a:rPr lang="en-AU" sz="2000" dirty="0"/>
              <a:t>No evidence of built shelters</a:t>
            </a:r>
          </a:p>
          <a:p>
            <a:pPr lvl="1"/>
            <a:r>
              <a:rPr lang="en-AU" sz="2000" dirty="0"/>
              <a:t>No evidence of fire use</a:t>
            </a:r>
          </a:p>
          <a:p>
            <a:pPr lvl="1"/>
            <a:r>
              <a:rPr lang="en-AU" sz="2000" dirty="0"/>
              <a:t>No evidence of art</a:t>
            </a:r>
          </a:p>
          <a:p>
            <a:pPr lvl="1"/>
            <a:r>
              <a:rPr lang="en-AU" sz="2000" dirty="0"/>
              <a:t>No evidence of abstract or symbolic thought</a:t>
            </a:r>
          </a:p>
          <a:p>
            <a:pPr marL="0" indent="0">
              <a:buNone/>
            </a:pPr>
            <a:endParaRPr lang="en-AU" sz="2400" dirty="0"/>
          </a:p>
          <a:p>
            <a:r>
              <a:rPr lang="en-AU" sz="2400" dirty="0"/>
              <a:t>Tool Use – </a:t>
            </a:r>
            <a:r>
              <a:rPr lang="en-AU" sz="2400" dirty="0" err="1"/>
              <a:t>Oldowan</a:t>
            </a:r>
            <a:r>
              <a:rPr lang="en-AU" sz="2400" dirty="0"/>
              <a:t> Tool Culture</a:t>
            </a:r>
          </a:p>
          <a:p>
            <a:pPr lvl="1"/>
            <a:r>
              <a:rPr lang="en-AU" sz="2000" dirty="0"/>
              <a:t>Made and used this tool type</a:t>
            </a:r>
          </a:p>
          <a:p>
            <a:pPr lvl="1"/>
            <a:r>
              <a:rPr lang="en-AU" sz="2000" dirty="0"/>
              <a:t>Range of pebble tools found: choppers, scrapers, flakers, chisels</a:t>
            </a:r>
          </a:p>
          <a:p>
            <a:pPr lvl="1"/>
            <a:r>
              <a:rPr lang="en-AU" sz="2000" dirty="0"/>
              <a:t>Require precision grip</a:t>
            </a:r>
          </a:p>
          <a:p>
            <a:pPr lvl="1"/>
            <a:r>
              <a:rPr lang="en-AU" sz="2000" dirty="0"/>
              <a:t>Used tools to extract marrow from animal bones </a:t>
            </a:r>
          </a:p>
          <a:p>
            <a:pPr lvl="1"/>
            <a:r>
              <a:rPr lang="en-AU" sz="2000" dirty="0"/>
              <a:t>Tool use enabled colonisation of a broader range of habitats</a:t>
            </a:r>
          </a:p>
          <a:p>
            <a:pPr lvl="1"/>
            <a:r>
              <a:rPr lang="en-AU" sz="2000" dirty="0"/>
              <a:t>May have been the first to make these tools (some experts say </a:t>
            </a:r>
            <a:r>
              <a:rPr lang="en-AU" sz="2000" i="1" dirty="0"/>
              <a:t>Australopithecus </a:t>
            </a:r>
            <a:r>
              <a:rPr lang="en-AU" sz="2000" dirty="0"/>
              <a:t>were first to make them.)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606" y="3771583"/>
            <a:ext cx="2546051" cy="2305146"/>
          </a:xfrm>
          <a:prstGeom prst="rect">
            <a:avLst/>
          </a:prstGeom>
        </p:spPr>
      </p:pic>
      <p:pic>
        <p:nvPicPr>
          <p:cNvPr id="6" name="Picture 2" descr="Early man was earlier than we thought — by half a million years | News |  The Sunday Tim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606" y="631862"/>
            <a:ext cx="4185910" cy="279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62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84"/>
    </mc:Choice>
    <mc:Fallback xmlns="">
      <p:transition spd="slow" advTm="39484"/>
    </mc:Fallback>
  </mc:AlternateContent>
  <p:extLst>
    <p:ext uri="{3A86A75C-4F4B-4683-9AE1-C65F6400EC91}">
      <p14:laserTraceLst xmlns:p14="http://schemas.microsoft.com/office/powerpoint/2010/main">
        <p14:tracePtLst>
          <p14:tracePt t="1951" x="3670300" y="5137150"/>
          <p14:tracePt t="1959" x="3644900" y="5035550"/>
          <p14:tracePt t="1968" x="3625850" y="4914900"/>
          <p14:tracePt t="1983" x="3600450" y="4724400"/>
          <p14:tracePt t="1994" x="3600450" y="4337050"/>
          <p14:tracePt t="2010" x="3670300" y="3943350"/>
          <p14:tracePt t="2027" x="3771900" y="3498850"/>
          <p14:tracePt t="2044" x="3841750" y="3219450"/>
          <p14:tracePt t="2061" x="3905250" y="2997200"/>
          <p14:tracePt t="2077" x="3911600" y="2952750"/>
          <p14:tracePt t="2093" x="3911600" y="2933700"/>
          <p14:tracePt t="2110" x="3911600" y="2921000"/>
          <p14:tracePt t="2127" x="3911600" y="2901950"/>
          <p14:tracePt t="2144" x="3911600" y="2870200"/>
          <p14:tracePt t="2160" x="3911600" y="2832100"/>
          <p14:tracePt t="2177" x="3911600" y="2800350"/>
          <p14:tracePt t="2193" x="3911600" y="2755900"/>
          <p14:tracePt t="2210" x="3892550" y="2597150"/>
          <p14:tracePt t="2227" x="3848100" y="2413000"/>
          <p14:tracePt t="2243" x="3803650" y="2184400"/>
          <p14:tracePt t="2260" x="3759200" y="1993900"/>
          <p14:tracePt t="2277" x="3714750" y="1695450"/>
          <p14:tracePt t="2293" x="3708400" y="1606550"/>
          <p14:tracePt t="2310" x="3695700" y="1536700"/>
          <p14:tracePt t="2327" x="3689350" y="1485900"/>
          <p14:tracePt t="2344" x="3676650" y="1447800"/>
          <p14:tracePt t="2360" x="3670300" y="1428750"/>
          <p14:tracePt t="2377" x="3670300" y="1422400"/>
          <p14:tracePt t="2393" x="3670300" y="1416050"/>
          <p14:tracePt t="2410" x="3663950" y="1409700"/>
          <p14:tracePt t="2718" x="3670300" y="1397000"/>
          <p14:tracePt t="2726" x="3708400" y="1377950"/>
          <p14:tracePt t="2739" x="3771900" y="1352550"/>
          <p14:tracePt t="2748" x="3924300" y="1327150"/>
          <p14:tracePt t="2760" x="3987800" y="1314450"/>
          <p14:tracePt t="2776" x="4254500" y="1314450"/>
          <p14:tracePt t="2793" x="4445000" y="1327150"/>
          <p14:tracePt t="2809" x="4616450" y="1346200"/>
          <p14:tracePt t="2826" x="4794250" y="1365250"/>
          <p14:tracePt t="2843" x="5035550" y="1416050"/>
          <p14:tracePt t="2859" x="5118100" y="1422400"/>
          <p14:tracePt t="2876" x="5187950" y="1435100"/>
          <p14:tracePt t="2892" x="5232400" y="1441450"/>
          <p14:tracePt t="2909" x="5264150" y="1441450"/>
          <p14:tracePt t="2926" x="5295900" y="1441450"/>
          <p14:tracePt t="2942" x="5314950" y="1435100"/>
          <p14:tracePt t="2959" x="5340350" y="1428750"/>
          <p14:tracePt t="2975" x="5346700" y="1428750"/>
          <p14:tracePt t="2992" x="5365750" y="1428750"/>
          <p14:tracePt t="3009" x="5372100" y="1422400"/>
          <p14:tracePt t="3042" x="5384800" y="1422400"/>
          <p14:tracePt t="3059" x="5391150" y="1416050"/>
          <p14:tracePt t="3076" x="5403850" y="1409700"/>
          <p14:tracePt t="3092" x="5410200" y="1409700"/>
          <p14:tracePt t="3109" x="5410200" y="1403350"/>
          <p14:tracePt t="3126" x="5422900" y="1403350"/>
          <p14:tracePt t="3142" x="5429250" y="1403350"/>
          <p14:tracePt t="3164" x="5435600" y="1403350"/>
          <p14:tracePt t="3175" x="5441950" y="1403350"/>
          <p14:tracePt t="3574" x="5321300" y="1403350"/>
          <p14:tracePt t="3582" x="5226050" y="1403350"/>
          <p14:tracePt t="3592" x="5130800" y="1403350"/>
          <p14:tracePt t="3609" x="4870450" y="1397000"/>
          <p14:tracePt t="3626" x="4584700" y="1397000"/>
          <p14:tracePt t="3642" x="4311650" y="1384300"/>
          <p14:tracePt t="3659" x="4038600" y="1371600"/>
          <p14:tracePt t="3675" x="3771900" y="1352550"/>
          <p14:tracePt t="3693" x="3441700" y="1346200"/>
          <p14:tracePt t="3709" x="3333750" y="1339850"/>
          <p14:tracePt t="3725" x="3213100" y="1327150"/>
          <p14:tracePt t="3741" x="3117850" y="1320800"/>
          <p14:tracePt t="3758" x="2997200" y="1320800"/>
          <p14:tracePt t="3774" x="2851150" y="1320800"/>
          <p14:tracePt t="3791" x="2743200" y="1333500"/>
          <p14:tracePt t="3808" x="2654300" y="1339850"/>
          <p14:tracePt t="3824" x="2584450" y="1346200"/>
          <p14:tracePt t="3841" x="2546350" y="1346200"/>
          <p14:tracePt t="3858" x="2533650" y="1346200"/>
          <p14:tracePt t="3875" x="2520950" y="1346200"/>
          <p14:tracePt t="3892" x="2501900" y="1346200"/>
          <p14:tracePt t="3909" x="2470150" y="1358900"/>
          <p14:tracePt t="3925" x="2444750" y="1371600"/>
          <p14:tracePt t="3942" x="2432050" y="1371600"/>
          <p14:tracePt t="3959" x="2419350" y="1371600"/>
          <p14:tracePt t="3977" x="2413000" y="1371600"/>
          <p14:tracePt t="3992" x="2406650" y="1371600"/>
          <p14:tracePt t="4066" x="2406650" y="1365250"/>
          <p14:tracePt t="4080" x="2406650" y="1358900"/>
          <p14:tracePt t="4102" x="2413000" y="1346200"/>
          <p14:tracePt t="4112" x="2425700" y="1333500"/>
          <p14:tracePt t="4117" x="2463800" y="1320800"/>
          <p14:tracePt t="4128" x="2508250" y="1308100"/>
          <p14:tracePt t="4141" x="2616200" y="1276350"/>
          <p14:tracePt t="4158" x="2749550" y="1250950"/>
          <p14:tracePt t="4174" x="2940050" y="1225550"/>
          <p14:tracePt t="4191" x="3238500" y="1225550"/>
          <p14:tracePt t="4208" x="3448050" y="1225550"/>
          <p14:tracePt t="4224" x="3721100" y="1225550"/>
          <p14:tracePt t="4241" x="3962400" y="1225550"/>
          <p14:tracePt t="4258" x="4318000" y="1231900"/>
          <p14:tracePt t="4274" x="4635500" y="1238250"/>
          <p14:tracePt t="4291" x="4832350" y="1244600"/>
          <p14:tracePt t="4308" x="4953000" y="1257300"/>
          <p14:tracePt t="4325" x="5010150" y="1257300"/>
          <p14:tracePt t="4341" x="5054600" y="1257300"/>
          <p14:tracePt t="4357" x="5067300" y="1257300"/>
          <p14:tracePt t="4374" x="5073650" y="1257300"/>
          <p14:tracePt t="4391" x="5086350" y="1257300"/>
          <p14:tracePt t="4408" x="5092700" y="1257300"/>
          <p14:tracePt t="5129" x="4972050" y="1270000"/>
          <p14:tracePt t="5137" x="4762500" y="1308100"/>
          <p14:tracePt t="5144" x="4622800" y="1327150"/>
          <p14:tracePt t="5156" x="4495800" y="1358900"/>
          <p14:tracePt t="5173" x="4127500" y="1403350"/>
          <p14:tracePt t="5190" x="3638550" y="1466850"/>
          <p14:tracePt t="5206" x="3162300" y="1543050"/>
          <p14:tracePt t="5223" x="2813050" y="1587500"/>
          <p14:tracePt t="5240" x="2489200" y="1631950"/>
          <p14:tracePt t="5257" x="2178050" y="1682750"/>
          <p14:tracePt t="5273" x="2032000" y="1689100"/>
          <p14:tracePt t="5289" x="1905000" y="1701800"/>
          <p14:tracePt t="5306" x="1803400" y="1695450"/>
          <p14:tracePt t="5324" x="1663700" y="1682750"/>
          <p14:tracePt t="5340" x="1562100" y="1670050"/>
          <p14:tracePt t="5356" x="1485900" y="1651000"/>
          <p14:tracePt t="5373" x="1409700" y="1644650"/>
          <p14:tracePt t="5391" x="1339850" y="1631950"/>
          <p14:tracePt t="5406" x="1301750" y="1631950"/>
          <p14:tracePt t="5423" x="1257300" y="1631950"/>
          <p14:tracePt t="5439" x="1212850" y="1631950"/>
          <p14:tracePt t="5456" x="1174750" y="1631950"/>
          <p14:tracePt t="5473" x="1130300" y="1631950"/>
          <p14:tracePt t="5489" x="1111250" y="1638300"/>
          <p14:tracePt t="5506" x="1104900" y="1644650"/>
          <p14:tracePt t="5523" x="1092200" y="1644650"/>
          <p14:tracePt t="5540" x="1085850" y="1644650"/>
          <p14:tracePt t="5572" x="1098550" y="1644650"/>
          <p14:tracePt t="5794" x="1098550" y="1663700"/>
          <p14:tracePt t="5802" x="1098550" y="1682750"/>
          <p14:tracePt t="5813" x="1098550" y="1701800"/>
          <p14:tracePt t="5824" x="1098550" y="1739900"/>
          <p14:tracePt t="5839" x="1098550" y="1771650"/>
          <p14:tracePt t="5856" x="1098550" y="1797050"/>
          <p14:tracePt t="5873" x="1098550" y="1822450"/>
          <p14:tracePt t="5889" x="1098550" y="1841500"/>
          <p14:tracePt t="5905" x="1098550" y="1854200"/>
          <p14:tracePt t="5921" x="1098550" y="1860550"/>
          <p14:tracePt t="5938" x="1098550" y="1873250"/>
          <p14:tracePt t="5954" x="1104900" y="1879600"/>
          <p14:tracePt t="5971" x="1111250" y="1898650"/>
          <p14:tracePt t="5988" x="1111250" y="1911350"/>
          <p14:tracePt t="6005" x="1117600" y="1924050"/>
          <p14:tracePt t="6021" x="1117600" y="1936750"/>
          <p14:tracePt t="6038" x="1117600" y="1949450"/>
          <p14:tracePt t="6076" x="1117600" y="1955800"/>
          <p14:tracePt t="6360" x="1123950" y="1955800"/>
          <p14:tracePt t="6368" x="1136650" y="1955800"/>
          <p14:tracePt t="6377" x="1143000" y="1955800"/>
          <p14:tracePt t="6390" x="1181100" y="1955800"/>
          <p14:tracePt t="6405" x="1212850" y="1955800"/>
          <p14:tracePt t="6421" x="1238250" y="1955800"/>
          <p14:tracePt t="6438" x="1263650" y="1955800"/>
          <p14:tracePt t="6455" x="1289050" y="1955800"/>
          <p14:tracePt t="6472" x="1308100" y="1955800"/>
          <p14:tracePt t="6488" x="1314450" y="1955800"/>
          <p14:tracePt t="6505" x="1333500" y="1955800"/>
          <p14:tracePt t="6521" x="1358900" y="1955800"/>
          <p14:tracePt t="6538" x="1428750" y="1955800"/>
          <p14:tracePt t="6555" x="1473200" y="1955800"/>
          <p14:tracePt t="6571" x="1511300" y="1962150"/>
          <p14:tracePt t="6588" x="1543050" y="1962150"/>
          <p14:tracePt t="6605" x="1574800" y="1962150"/>
          <p14:tracePt t="6621" x="1581150" y="1962150"/>
          <p14:tracePt t="6638" x="1593850" y="1962150"/>
          <p14:tracePt t="6645" x="1606550" y="1962150"/>
          <p14:tracePt t="6654" x="1612900" y="1968500"/>
          <p14:tracePt t="6671" x="1625600" y="1968500"/>
          <p14:tracePt t="6687" x="1644650" y="1974850"/>
          <p14:tracePt t="6704" x="1657350" y="1974850"/>
          <p14:tracePt t="6720" x="1663700" y="1974850"/>
          <p14:tracePt t="6737" x="1670050" y="1974850"/>
          <p14:tracePt t="6753" x="1682750" y="1974850"/>
          <p14:tracePt t="6842" x="1689100" y="1974850"/>
          <p14:tracePt t="6917" x="1695450" y="1974850"/>
          <p14:tracePt t="7177" x="1701800" y="1981200"/>
          <p14:tracePt t="7185" x="1708150" y="1987550"/>
          <p14:tracePt t="7192" x="1714500" y="1987550"/>
          <p14:tracePt t="7203" x="1720850" y="1993900"/>
          <p14:tracePt t="7219" x="1746250" y="2000250"/>
          <p14:tracePt t="7237" x="1784350" y="2012950"/>
          <p14:tracePt t="7253" x="1847850" y="2032000"/>
          <p14:tracePt t="7270" x="1879600" y="2038350"/>
          <p14:tracePt t="7286" x="1898650" y="2044700"/>
          <p14:tracePt t="7302" x="1911350" y="2044700"/>
          <p14:tracePt t="7319" x="1924050" y="2044700"/>
          <p14:tracePt t="7336" x="1930400" y="2044700"/>
          <p14:tracePt t="7352" x="1936750" y="2044700"/>
          <p14:tracePt t="7386" x="1943100" y="2044700"/>
          <p14:tracePt t="7804" x="1943100" y="2038350"/>
          <p14:tracePt t="7864" x="1943100" y="2032000"/>
          <p14:tracePt t="7961" x="1943100" y="2025650"/>
          <p14:tracePt t="7969" x="1943100" y="2019300"/>
          <p14:tracePt t="8013" x="1943100" y="2012950"/>
          <p14:tracePt t="8035" x="1943100" y="2006600"/>
          <p14:tracePt t="8177" x="1943100" y="2000250"/>
          <p14:tracePt t="8221" x="1943100" y="1993900"/>
          <p14:tracePt t="8273" x="1943100" y="1987550"/>
          <p14:tracePt t="8422" x="1943100" y="1981200"/>
          <p14:tracePt t="8445" x="1943100" y="1974850"/>
          <p14:tracePt t="8556" x="1943100" y="1968500"/>
          <p14:tracePt t="8996" x="1943100" y="1962150"/>
          <p14:tracePt t="9004" x="1943100" y="1955800"/>
          <p14:tracePt t="9026" x="1943100" y="1949450"/>
          <p14:tracePt t="9041" x="1943100" y="1943100"/>
          <p14:tracePt t="9078" x="1943100" y="1936750"/>
          <p14:tracePt t="9086" x="1943100" y="1930400"/>
          <p14:tracePt t="9101" x="1943100" y="1924050"/>
          <p14:tracePt t="9868" x="1962150" y="1917700"/>
          <p14:tracePt t="9876" x="1987550" y="1911350"/>
          <p14:tracePt t="9884" x="2012950" y="1905000"/>
          <p14:tracePt t="9899" x="2076450" y="1898650"/>
          <p14:tracePt t="9916" x="2146300" y="1892300"/>
          <p14:tracePt t="9934" x="2324100" y="1892300"/>
          <p14:tracePt t="9950" x="2451100" y="1892300"/>
          <p14:tracePt t="9966" x="2552700" y="1885950"/>
          <p14:tracePt t="9983" x="2635250" y="1885950"/>
          <p14:tracePt t="10000" x="2768600" y="1885950"/>
          <p14:tracePt t="10016" x="2870200" y="1885950"/>
          <p14:tracePt t="10033" x="2959100" y="1885950"/>
          <p14:tracePt t="10049" x="3048000" y="1866900"/>
          <p14:tracePt t="10066" x="3124200" y="1866900"/>
          <p14:tracePt t="10083" x="3244850" y="1854200"/>
          <p14:tracePt t="10099" x="3314700" y="1854200"/>
          <p14:tracePt t="10116" x="3378200" y="1854200"/>
          <p14:tracePt t="10132" x="3435350" y="1854200"/>
          <p14:tracePt t="10149" x="3498850" y="1854200"/>
          <p14:tracePt t="10165" x="3562350" y="1854200"/>
          <p14:tracePt t="10182" x="3638550" y="1847850"/>
          <p14:tracePt t="10199" x="3727450" y="1841500"/>
          <p14:tracePt t="10216" x="3810000" y="1841500"/>
          <p14:tracePt t="10233" x="3905250" y="1828800"/>
          <p14:tracePt t="10249" x="3962400" y="1822450"/>
          <p14:tracePt t="10266" x="4038600" y="1816100"/>
          <p14:tracePt t="10282" x="4108450" y="1797050"/>
          <p14:tracePt t="10299" x="4197350" y="1790700"/>
          <p14:tracePt t="10316" x="4248150" y="1784350"/>
          <p14:tracePt t="10332" x="4279900" y="1784350"/>
          <p14:tracePt t="10349" x="4311650" y="1784350"/>
          <p14:tracePt t="10366" x="4343400" y="1771650"/>
          <p14:tracePt t="10382" x="4362450" y="1765300"/>
          <p14:tracePt t="10399" x="4375150" y="1758950"/>
          <p14:tracePt t="10415" x="4394200" y="1752600"/>
          <p14:tracePt t="10433" x="4438650" y="1733550"/>
          <p14:tracePt t="10449" x="4457700" y="1714500"/>
          <p14:tracePt t="10466" x="4483100" y="1701800"/>
          <p14:tracePt t="10482" x="4495800" y="1689100"/>
          <p14:tracePt t="10500" x="4502150" y="1682750"/>
          <p14:tracePt t="10515" x="4514850" y="1670050"/>
          <p14:tracePt t="10532" x="4514850" y="1657350"/>
          <p14:tracePt t="10549" x="4508500" y="1644650"/>
          <p14:tracePt t="10565" x="4502150" y="1631950"/>
          <p14:tracePt t="10582" x="4464050" y="1600200"/>
          <p14:tracePt t="10599" x="4419600" y="1568450"/>
          <p14:tracePt t="10615" x="4318000" y="1511300"/>
          <p14:tracePt t="10632" x="4184650" y="1454150"/>
          <p14:tracePt t="10653" x="4032250" y="1397000"/>
          <p14:tracePt t="10658" x="4000500" y="1390650"/>
          <p14:tracePt t="10666" x="3956050" y="1384300"/>
          <p14:tracePt t="10682" x="3867150" y="1358900"/>
          <p14:tracePt t="10699" x="3733800" y="1352550"/>
          <p14:tracePt t="10717" x="3587750" y="1352550"/>
          <p14:tracePt t="10732" x="3505200" y="1358900"/>
          <p14:tracePt t="10748" x="3397250" y="1371600"/>
          <p14:tracePt t="10765" x="3289300" y="1377950"/>
          <p14:tracePt t="10782" x="3181350" y="1384300"/>
          <p14:tracePt t="10799" x="3092450" y="1384300"/>
          <p14:tracePt t="10815" x="3028950" y="1384300"/>
          <p14:tracePt t="10832" x="2946400" y="1384300"/>
          <p14:tracePt t="10848" x="2806700" y="1397000"/>
          <p14:tracePt t="10865" x="2635250" y="1403350"/>
          <p14:tracePt t="10882" x="2559050" y="1409700"/>
          <p14:tracePt t="10898" x="2470150" y="1409700"/>
          <p14:tracePt t="10915" x="2393950" y="1416050"/>
          <p14:tracePt t="10932" x="2292350" y="1422400"/>
          <p14:tracePt t="10948" x="2241550" y="1435100"/>
          <p14:tracePt t="10965" x="2203450" y="1441450"/>
          <p14:tracePt t="10982" x="2184400" y="1447800"/>
          <p14:tracePt t="11000" x="2133600" y="1460500"/>
          <p14:tracePt t="11015" x="2120900" y="1466850"/>
          <p14:tracePt t="11031" x="2114550" y="1479550"/>
          <p14:tracePt t="11048" x="2095500" y="1504950"/>
          <p14:tracePt t="11066" x="2076450" y="1530350"/>
          <p14:tracePt t="11082" x="2063750" y="1581150"/>
          <p14:tracePt t="11098" x="2057400" y="1606550"/>
          <p14:tracePt t="11115" x="2044700" y="1631950"/>
          <p14:tracePt t="11132" x="2038350" y="1663700"/>
          <p14:tracePt t="11148" x="2032000" y="1701800"/>
          <p14:tracePt t="11164" x="2032000" y="1727200"/>
          <p14:tracePt t="11181" x="2038350" y="1752600"/>
          <p14:tracePt t="11198" x="2057400" y="1790700"/>
          <p14:tracePt t="11216" x="2076450" y="1816100"/>
          <p14:tracePt t="11231" x="2101850" y="1835150"/>
          <p14:tracePt t="11248" x="2127250" y="1854200"/>
          <p14:tracePt t="11265" x="2171700" y="1879600"/>
          <p14:tracePt t="11283" x="2266950" y="1905000"/>
          <p14:tracePt t="11297" x="2324100" y="1917700"/>
          <p14:tracePt t="11314" x="2381250" y="1924050"/>
          <p14:tracePt t="11330" x="2438400" y="1930400"/>
          <p14:tracePt t="11347" x="2508250" y="1943100"/>
          <p14:tracePt t="11364" x="2616200" y="1955800"/>
          <p14:tracePt t="11380" x="2705100" y="1962150"/>
          <p14:tracePt t="11397" x="2768600" y="1962150"/>
          <p14:tracePt t="11414" x="2844800" y="1968500"/>
          <p14:tracePt t="11431" x="2965450" y="1974850"/>
          <p14:tracePt t="11447" x="3041650" y="1981200"/>
          <p14:tracePt t="11465" x="3111500" y="1987550"/>
          <p14:tracePt t="11481" x="3162300" y="2000250"/>
          <p14:tracePt t="11498" x="3213100" y="2000250"/>
          <p14:tracePt t="11514" x="3244850" y="2006600"/>
          <p14:tracePt t="11531" x="3276600" y="2006600"/>
          <p14:tracePt t="11547" x="3327400" y="2006600"/>
          <p14:tracePt t="11565" x="3409950" y="2012950"/>
          <p14:tracePt t="11581" x="3460750" y="2012950"/>
          <p14:tracePt t="11597" x="3517900" y="2019300"/>
          <p14:tracePt t="11614" x="3562350" y="2019300"/>
          <p14:tracePt t="11632" x="3619500" y="2019300"/>
          <p14:tracePt t="11647" x="3657600" y="2019300"/>
          <p14:tracePt t="11655" x="3676650" y="2019300"/>
          <p14:tracePt t="11664" x="3695700" y="2019300"/>
          <p14:tracePt t="11680" x="3733800" y="2019300"/>
          <p14:tracePt t="11698" x="3790950" y="2019300"/>
          <p14:tracePt t="11715" x="3841750" y="2019300"/>
          <p14:tracePt t="11731" x="3886200" y="2019300"/>
          <p14:tracePt t="11747" x="3937000" y="2012950"/>
          <p14:tracePt t="11764" x="3975100" y="2006600"/>
          <p14:tracePt t="11781" x="4044950" y="1993900"/>
          <p14:tracePt t="11797" x="4089400" y="1981200"/>
          <p14:tracePt t="11814" x="4140200" y="1981200"/>
          <p14:tracePt t="11830" x="4197350" y="1968500"/>
          <p14:tracePt t="11848" x="4298950" y="1955800"/>
          <p14:tracePt t="11864" x="4356100" y="1936750"/>
          <p14:tracePt t="11880" x="4419600" y="1917700"/>
          <p14:tracePt t="11896" x="4470400" y="1905000"/>
          <p14:tracePt t="11913" x="4508500" y="1885950"/>
          <p14:tracePt t="11929" x="4546600" y="1866900"/>
          <p14:tracePt t="11946" x="4565650" y="1866900"/>
          <p14:tracePt t="11962" x="4565650" y="1860550"/>
          <p14:tracePt t="11979" x="4572000" y="1854200"/>
          <p14:tracePt t="11996" x="4584700" y="1835150"/>
          <p14:tracePt t="12013" x="4591050" y="1816100"/>
          <p14:tracePt t="12030" x="4597400" y="1803400"/>
          <p14:tracePt t="12047" x="4597400" y="1784350"/>
          <p14:tracePt t="12064" x="4584700" y="1739900"/>
          <p14:tracePt t="12080" x="4572000" y="1701800"/>
          <p14:tracePt t="12096" x="4546600" y="1657350"/>
          <p14:tracePt t="12113" x="4527550" y="1631950"/>
          <p14:tracePt t="12131" x="4476750" y="1574800"/>
          <p14:tracePt t="12146" x="4432300" y="1543050"/>
          <p14:tracePt t="12163" x="4368800" y="1498600"/>
          <p14:tracePt t="12180" x="4286250" y="1454150"/>
          <p14:tracePt t="12196" x="4222750" y="1428750"/>
          <p14:tracePt t="12214" x="4146550" y="1403350"/>
          <p14:tracePt t="12230" x="4089400" y="1384300"/>
          <p14:tracePt t="12246" x="4006850" y="1365250"/>
          <p14:tracePt t="12264" x="3917950" y="1358900"/>
          <p14:tracePt t="12281" x="3810000" y="1346200"/>
          <p14:tracePt t="12297" x="3740150" y="1333500"/>
          <p14:tracePt t="12313" x="3670300" y="1327150"/>
          <p14:tracePt t="12330" x="3562350" y="1314450"/>
          <p14:tracePt t="12347" x="3390900" y="1314450"/>
          <p14:tracePt t="12363" x="3314700" y="1314450"/>
          <p14:tracePt t="12380" x="3244850" y="1314450"/>
          <p14:tracePt t="12396" x="3143250" y="1320800"/>
          <p14:tracePt t="12413" x="2997200" y="1327150"/>
          <p14:tracePt t="12430" x="2844800" y="1333500"/>
          <p14:tracePt t="12446" x="2774950" y="1339850"/>
          <p14:tracePt t="12463" x="2724150" y="1339850"/>
          <p14:tracePt t="12480" x="2578100" y="1358900"/>
          <p14:tracePt t="12497" x="2438400" y="1371600"/>
          <p14:tracePt t="12513" x="2317750" y="1377950"/>
          <p14:tracePt t="12529" x="2241550" y="1384300"/>
          <p14:tracePt t="12546" x="2152650" y="1397000"/>
          <p14:tracePt t="12563" x="2032000" y="1403350"/>
          <p14:tracePt t="12579" x="1968500" y="1409700"/>
          <p14:tracePt t="12596" x="1924050" y="1416050"/>
          <p14:tracePt t="12612" x="1892300" y="1428750"/>
          <p14:tracePt t="12631" x="1860550" y="1435100"/>
          <p14:tracePt t="12646" x="1847850" y="1441450"/>
          <p14:tracePt t="12663" x="1847850" y="1447800"/>
          <p14:tracePt t="12679" x="1835150" y="1454150"/>
          <p14:tracePt t="12696" x="1835150" y="1460500"/>
          <p14:tracePt t="12712" x="1835150" y="1485900"/>
          <p14:tracePt t="12729" x="1841500" y="1517650"/>
          <p14:tracePt t="12746" x="1854200" y="1555750"/>
          <p14:tracePt t="12763" x="1873250" y="1593850"/>
          <p14:tracePt t="12779" x="1898650" y="1651000"/>
          <p14:tracePt t="12796" x="1905000" y="1670050"/>
          <p14:tracePt t="12812" x="1924050" y="1689100"/>
          <p14:tracePt t="12829" x="1936750" y="1714500"/>
          <p14:tracePt t="12846" x="1955800" y="1746250"/>
          <p14:tracePt t="12862" x="1968500" y="1758950"/>
          <p14:tracePt t="12879" x="1987550" y="1778000"/>
          <p14:tracePt t="12895" x="2006600" y="1790700"/>
          <p14:tracePt t="12913" x="2032000" y="1816100"/>
          <p14:tracePt t="12929" x="2051050" y="1828800"/>
          <p14:tracePt t="12945" x="2070100" y="1835150"/>
          <p14:tracePt t="12962" x="2095500" y="1854200"/>
          <p14:tracePt t="12979" x="2127250" y="1866900"/>
          <p14:tracePt t="12995" x="2190750" y="1885950"/>
          <p14:tracePt t="13012" x="2216150" y="1905000"/>
          <p14:tracePt t="13028" x="2247900" y="1911350"/>
          <p14:tracePt t="13045" x="2266950" y="1924050"/>
          <p14:tracePt t="13062" x="2286000" y="1924050"/>
          <p14:tracePt t="13078" x="2317750" y="1930400"/>
          <p14:tracePt t="13095" x="2336800" y="1930400"/>
          <p14:tracePt t="13112" x="2362200" y="1930400"/>
          <p14:tracePt t="13129" x="2387600" y="1930400"/>
          <p14:tracePt t="13145" x="2400300" y="1930400"/>
          <p14:tracePt t="13162" x="2406650" y="1930400"/>
          <p14:tracePt t="13178" x="2419350" y="1930400"/>
          <p14:tracePt t="13196" x="2444750" y="1930400"/>
          <p14:tracePt t="13212" x="2457450" y="1930400"/>
          <p14:tracePt t="13228" x="2489200" y="1930400"/>
          <p14:tracePt t="13245" x="2520950" y="1930400"/>
          <p14:tracePt t="13263" x="2590800" y="1930400"/>
          <p14:tracePt t="13279" x="2641600" y="1930400"/>
          <p14:tracePt t="13295" x="2679700" y="1930400"/>
          <p14:tracePt t="13311" x="2711450" y="1930400"/>
          <p14:tracePt t="13329" x="2755900" y="1930400"/>
          <p14:tracePt t="13345" x="2787650" y="1930400"/>
          <p14:tracePt t="13362" x="2825750" y="1936750"/>
          <p14:tracePt t="13378" x="2863850" y="1943100"/>
          <p14:tracePt t="13395" x="2889250" y="1943100"/>
          <p14:tracePt t="13412" x="2927350" y="1943100"/>
          <p14:tracePt t="13428" x="2946400" y="1943100"/>
          <p14:tracePt t="13445" x="2959100" y="1943100"/>
          <p14:tracePt t="13462" x="2971800" y="1943100"/>
          <p14:tracePt t="13479" x="2984500" y="1943100"/>
          <p14:tracePt t="13494" x="2990850" y="1943100"/>
          <p14:tracePt t="13528" x="3003550" y="1943100"/>
          <p14:tracePt t="14164" x="2997200" y="1936750"/>
          <p14:tracePt t="15742" x="3016250" y="1936750"/>
          <p14:tracePt t="15749" x="3028950" y="1936750"/>
          <p14:tracePt t="15757" x="3048000" y="1936750"/>
          <p14:tracePt t="15774" x="3060700" y="1936750"/>
          <p14:tracePt t="15791" x="3073400" y="1936750"/>
          <p14:tracePt t="15807" x="3086100" y="1936750"/>
          <p14:tracePt t="15824" x="3117850" y="1936750"/>
          <p14:tracePt t="15840" x="3149600" y="1936750"/>
          <p14:tracePt t="15857" x="3168650" y="1949450"/>
          <p14:tracePt t="15874" x="3187700" y="1955800"/>
          <p14:tracePt t="15890" x="3213100" y="1962150"/>
          <p14:tracePt t="15907" x="3225800" y="1968500"/>
          <p14:tracePt t="15924" x="3257550" y="1981200"/>
          <p14:tracePt t="15940" x="3289300" y="1987550"/>
          <p14:tracePt t="15957" x="3371850" y="2006600"/>
          <p14:tracePt t="15974" x="3422650" y="2019300"/>
          <p14:tracePt t="15990" x="3460750" y="2025650"/>
          <p14:tracePt t="16007" x="3479800" y="2025650"/>
          <p14:tracePt t="16024" x="3498850" y="2025650"/>
          <p14:tracePt t="16040" x="3530600" y="2025650"/>
          <p14:tracePt t="16057" x="3543300" y="2025650"/>
          <p14:tracePt t="16074" x="3562350" y="2025650"/>
          <p14:tracePt t="16091" x="3575050" y="2025650"/>
          <p14:tracePt t="16107" x="3581400" y="2019300"/>
          <p14:tracePt t="16124" x="3594100" y="2006600"/>
          <p14:tracePt t="16157" x="3600450" y="2006600"/>
          <p14:tracePt t="16203" x="3600450" y="2000250"/>
          <p14:tracePt t="16994" x="3600450" y="1993900"/>
          <p14:tracePt t="17002" x="3600450" y="1987550"/>
          <p14:tracePt t="17329" x="3600450" y="2006600"/>
          <p14:tracePt t="17337" x="3606800" y="2025650"/>
          <p14:tracePt t="17346" x="3613150" y="2063750"/>
          <p14:tracePt t="17356" x="3613150" y="2095500"/>
          <p14:tracePt t="17373" x="3625850" y="2184400"/>
          <p14:tracePt t="17389" x="3625850" y="2228850"/>
          <p14:tracePt t="17405" x="3625850" y="2260600"/>
          <p14:tracePt t="17422" x="3625850" y="2279650"/>
          <p14:tracePt t="17440" x="3625850" y="2298700"/>
          <p14:tracePt t="17552" x="3625850" y="2305050"/>
          <p14:tracePt t="17561" x="3625850" y="2317750"/>
          <p14:tracePt t="17572" x="3625850" y="2324100"/>
          <p14:tracePt t="17589" x="3625850" y="2349500"/>
          <p14:tracePt t="17605" x="3625850" y="2362200"/>
          <p14:tracePt t="17622" x="3625850" y="2374900"/>
          <p14:tracePt t="17656" x="3625850" y="2381250"/>
          <p14:tracePt t="17769" x="3625850" y="2374900"/>
          <p14:tracePt t="17776" x="3619500" y="2368550"/>
          <p14:tracePt t="17788" x="3613150" y="2368550"/>
          <p14:tracePt t="17805" x="3606800" y="2343150"/>
          <p14:tracePt t="17822" x="3594100" y="2330450"/>
          <p14:tracePt t="17838" x="3587750" y="2311400"/>
          <p14:tracePt t="17855" x="3575050" y="2286000"/>
          <p14:tracePt t="17872" x="3562350" y="2266950"/>
          <p14:tracePt t="17888" x="3556000" y="2266950"/>
          <p14:tracePt t="17905" x="3556000" y="2260600"/>
          <p14:tracePt t="17922" x="3549650" y="2254250"/>
          <p14:tracePt t="18334" x="3549650" y="2247900"/>
          <p14:tracePt t="18386" x="3549650" y="2241550"/>
          <p14:tracePt t="18416" x="3549650" y="2235200"/>
          <p14:tracePt t="18455" x="3549650" y="2228850"/>
          <p14:tracePt t="18462" x="3549650" y="2222500"/>
          <p14:tracePt t="18477" x="3536950" y="2222500"/>
          <p14:tracePt t="18487" x="3530600" y="2216150"/>
          <p14:tracePt t="18505" x="3505200" y="2203450"/>
          <p14:tracePt t="18521" x="3486150" y="2190750"/>
          <p14:tracePt t="18537" x="3454400" y="2178050"/>
          <p14:tracePt t="18554" x="3378200" y="2165350"/>
          <p14:tracePt t="18572" x="3143250" y="2152650"/>
          <p14:tracePt t="18588" x="2997200" y="2152650"/>
          <p14:tracePt t="18604" x="2908300" y="2152650"/>
          <p14:tracePt t="18621" x="2882900" y="2152650"/>
          <p14:tracePt t="18639" x="2844800" y="2152650"/>
          <p14:tracePt t="18654" x="2825750" y="2152650"/>
          <p14:tracePt t="18671" x="2794000" y="2159000"/>
          <p14:tracePt t="18687" x="2736850" y="2165350"/>
          <p14:tracePt t="18704" x="2667000" y="2171700"/>
          <p14:tracePt t="18722" x="2609850" y="2184400"/>
          <p14:tracePt t="18737" x="2584450" y="2197100"/>
          <p14:tracePt t="18754" x="2571750" y="2197100"/>
          <p14:tracePt t="18770" x="2565400" y="2197100"/>
          <p14:tracePt t="18787" x="2559050" y="2197100"/>
          <p14:tracePt t="18804" x="2552700" y="2197100"/>
          <p14:tracePt t="19094" x="2559050" y="2197100"/>
          <p14:tracePt t="19116" x="2565400" y="2197100"/>
          <p14:tracePt t="19124" x="2571750" y="2197100"/>
          <p14:tracePt t="19140" x="2578100" y="2197100"/>
          <p14:tracePt t="19176" x="2584450" y="2197100"/>
          <p14:tracePt t="19184" x="2590800" y="2197100"/>
          <p14:tracePt t="19213" x="2597150" y="2197100"/>
          <p14:tracePt t="19228" x="2603500" y="2197100"/>
          <p14:tracePt t="19235" x="2609850" y="2197100"/>
          <p14:tracePt t="19265" x="2616200" y="2197100"/>
          <p14:tracePt t="19289" x="2622550" y="2197100"/>
          <p14:tracePt t="19319" x="2628900" y="2197100"/>
          <p14:tracePt t="19329" x="2635250" y="2197100"/>
          <p14:tracePt t="19338" x="2635250" y="2190750"/>
          <p14:tracePt t="19354" x="2641600" y="2178050"/>
          <p14:tracePt t="19369" x="2654300" y="2178050"/>
          <p14:tracePt t="19386" x="2654300" y="2165350"/>
          <p14:tracePt t="19403" x="2660650" y="2165350"/>
          <p14:tracePt t="19421" x="2673350" y="2159000"/>
          <p14:tracePt t="19436" x="2679700" y="2159000"/>
          <p14:tracePt t="19453" x="2692400" y="2159000"/>
          <p14:tracePt t="19469" x="2724150" y="2159000"/>
          <p14:tracePt t="19487" x="2768600" y="2171700"/>
          <p14:tracePt t="19503" x="2787650" y="2171700"/>
          <p14:tracePt t="19519" x="2800350" y="2171700"/>
          <p14:tracePt t="19536" x="2813050" y="2171700"/>
          <p14:tracePt t="19569" x="2825750" y="2171700"/>
          <p14:tracePt t="19586" x="2832100" y="2171700"/>
          <p14:tracePt t="19603" x="2838450" y="2171700"/>
          <p14:tracePt t="19636" x="2844800" y="2171700"/>
          <p14:tracePt t="19771" x="2851150" y="2171700"/>
          <p14:tracePt t="19780" x="2857500" y="2171700"/>
          <p14:tracePt t="19823" x="2857500" y="2178050"/>
          <p14:tracePt t="20307" x="2863850" y="2178050"/>
          <p14:tracePt t="20337" x="2870200" y="2178050"/>
          <p14:tracePt t="20345" x="2876550" y="2178050"/>
          <p14:tracePt t="20359" x="2882900" y="2184400"/>
          <p14:tracePt t="20368" x="2889250" y="2190750"/>
          <p14:tracePt t="20385" x="2908300" y="2190750"/>
          <p14:tracePt t="20402" x="2965450" y="2209800"/>
          <p14:tracePt t="20418" x="3028950" y="2228850"/>
          <p14:tracePt t="20435" x="3130550" y="2241550"/>
          <p14:tracePt t="20452" x="3200400" y="2254250"/>
          <p14:tracePt t="20468" x="3263900" y="2260600"/>
          <p14:tracePt t="20484" x="3340100" y="2266950"/>
          <p14:tracePt t="20501" x="3492500" y="2286000"/>
          <p14:tracePt t="20518" x="3556000" y="2286000"/>
          <p14:tracePt t="20534" x="3594100" y="2286000"/>
          <p14:tracePt t="20552" x="3638550" y="2286000"/>
          <p14:tracePt t="20568" x="3663950" y="2286000"/>
          <p14:tracePt t="20584" x="3689350" y="2286000"/>
          <p14:tracePt t="20601" x="3740150" y="2286000"/>
          <p14:tracePt t="20618" x="3841750" y="2286000"/>
          <p14:tracePt t="20634" x="4019550" y="2273300"/>
          <p14:tracePt t="20651" x="4102100" y="2273300"/>
          <p14:tracePt t="20658" x="4133850" y="2273300"/>
          <p14:tracePt t="20667" x="4165600" y="2273300"/>
          <p14:tracePt t="20684" x="4210050" y="2273300"/>
          <p14:tracePt t="20701" x="4254500" y="2273300"/>
          <p14:tracePt t="20718" x="4273550" y="2273300"/>
          <p14:tracePt t="20734" x="4286250" y="2273300"/>
          <p14:tracePt t="20751" x="4298950" y="2273300"/>
          <p14:tracePt t="20768" x="4305300" y="2273300"/>
          <p14:tracePt t="20784" x="4311650" y="2273300"/>
          <p14:tracePt t="20844" x="4318000" y="2273300"/>
          <p14:tracePt t="20910" x="4324350" y="2273300"/>
          <p14:tracePt t="20918" x="4330700" y="2273300"/>
          <p14:tracePt t="20926" x="4343400" y="2279650"/>
          <p14:tracePt t="20934" x="4356100" y="2279650"/>
          <p14:tracePt t="20951" x="4394200" y="2298700"/>
          <p14:tracePt t="20969" x="4445000" y="2317750"/>
          <p14:tracePt t="20984" x="4470400" y="2324100"/>
          <p14:tracePt t="21001" x="4495800" y="2330450"/>
          <p14:tracePt t="21017" x="4527550" y="2336800"/>
          <p14:tracePt t="21033" x="4559300" y="2349500"/>
          <p14:tracePt t="21050" x="4699000" y="2381250"/>
          <p14:tracePt t="21066" x="4806950" y="2400300"/>
          <p14:tracePt t="21083" x="4883150" y="2406650"/>
          <p14:tracePt t="21099" x="4940300" y="2419350"/>
          <p14:tracePt t="21117" x="5010150" y="2419350"/>
          <p14:tracePt t="21133" x="5035550" y="2419350"/>
          <p14:tracePt t="21150" x="5054600" y="2419350"/>
          <p14:tracePt t="21166" x="5060950" y="2419350"/>
          <p14:tracePt t="21185" x="5080000" y="2419350"/>
          <p14:tracePt t="21200" x="5086350" y="2419350"/>
          <p14:tracePt t="21218" x="5099050" y="2419350"/>
          <p14:tracePt t="21233" x="5105400" y="2419350"/>
          <p14:tracePt t="21251" x="5111750" y="2419350"/>
          <p14:tracePt t="21267" x="5124450" y="2419350"/>
          <p14:tracePt t="21284" x="5137150" y="2419350"/>
          <p14:tracePt t="21300" x="5149850" y="2419350"/>
          <p14:tracePt t="21317" x="5168900" y="2419350"/>
          <p14:tracePt t="21334" x="5226050" y="2419350"/>
          <p14:tracePt t="21350" x="5257800" y="2419350"/>
          <p14:tracePt t="21367" x="5295900" y="2419350"/>
          <p14:tracePt t="21383" x="5340350" y="2419350"/>
          <p14:tracePt t="21401" x="5410200" y="2419350"/>
          <p14:tracePt t="21417" x="5461000" y="2413000"/>
          <p14:tracePt t="21433" x="5505450" y="2406650"/>
          <p14:tracePt t="21450" x="5556250" y="2406650"/>
          <p14:tracePt t="21468" x="5613400" y="2400300"/>
          <p14:tracePt t="21483" x="5645150" y="2400300"/>
          <p14:tracePt t="21500" x="5670550" y="2393950"/>
          <p14:tracePt t="21516" x="5702300" y="2393950"/>
          <p14:tracePt t="21533" x="5721350" y="2393950"/>
          <p14:tracePt t="21550" x="5772150" y="2381250"/>
          <p14:tracePt t="21566" x="5816600" y="2374900"/>
          <p14:tracePt t="21583" x="5861050" y="2368550"/>
          <p14:tracePt t="21599" x="5930900" y="2362200"/>
          <p14:tracePt t="21617" x="6013450" y="2349500"/>
          <p14:tracePt t="21633" x="6057900" y="2343150"/>
          <p14:tracePt t="21649" x="6102350" y="2330450"/>
          <p14:tracePt t="21656" x="6121400" y="2330450"/>
          <p14:tracePt t="21666" x="6140450" y="2330450"/>
          <p14:tracePt t="21684" x="6216650" y="2324100"/>
          <p14:tracePt t="21700" x="6261100" y="2324100"/>
          <p14:tracePt t="21716" x="6311900" y="2317750"/>
          <p14:tracePt t="21733" x="6350000" y="2317750"/>
          <p14:tracePt t="21751" x="6394450" y="2317750"/>
          <p14:tracePt t="21766" x="6407150" y="2317750"/>
          <p14:tracePt t="21782" x="6464300" y="2317750"/>
          <p14:tracePt t="21798" x="6508750" y="2317750"/>
          <p14:tracePt t="21816" x="6559550" y="2317750"/>
          <p14:tracePt t="21832" x="6623050" y="2317750"/>
          <p14:tracePt t="21848" x="6661150" y="2317750"/>
          <p14:tracePt t="21865" x="6699250" y="2311400"/>
          <p14:tracePt t="21882" x="6731000" y="2311400"/>
          <p14:tracePt t="21899" x="6769100" y="2311400"/>
          <p14:tracePt t="21916" x="6794500" y="2311400"/>
          <p14:tracePt t="21932" x="6813550" y="2311400"/>
          <p14:tracePt t="21949" x="6858000" y="2311400"/>
          <p14:tracePt t="21966" x="6921500" y="2311400"/>
          <p14:tracePt t="21983" x="6965950" y="2311400"/>
          <p14:tracePt t="21999" x="7010400" y="2311400"/>
          <p14:tracePt t="22016" x="7042150" y="2317750"/>
          <p14:tracePt t="22034" x="7067550" y="2317750"/>
          <p14:tracePt t="22049" x="7080250" y="2324100"/>
          <p14:tracePt t="22065" x="7092950" y="2324100"/>
          <p14:tracePt t="22105" x="7105650" y="2324100"/>
          <p14:tracePt t="22115" x="7112000" y="2324100"/>
          <p14:tracePt t="22808" x="7118350" y="2324100"/>
          <p14:tracePt t="22817" x="7131050" y="2324100"/>
          <p14:tracePt t="22826" x="7143750" y="2324100"/>
          <p14:tracePt t="22834" x="7162800" y="2324100"/>
          <p14:tracePt t="22848" x="7226300" y="2324100"/>
          <p14:tracePt t="22865" x="7327900" y="2330450"/>
          <p14:tracePt t="22883" x="7505700" y="2349500"/>
          <p14:tracePt t="22898" x="7664450" y="2355850"/>
          <p14:tracePt t="22914" x="7785100" y="2374900"/>
          <p14:tracePt t="22931" x="7861300" y="2374900"/>
          <p14:tracePt t="22948" x="7899400" y="2374900"/>
          <p14:tracePt t="22964" x="7924800" y="2374900"/>
          <p14:tracePt t="22981" x="7937500" y="2374900"/>
          <p14:tracePt t="22998" x="7943850" y="2374900"/>
          <p14:tracePt t="23039" x="7943850" y="2381250"/>
          <p14:tracePt t="23055" x="7943850" y="2387600"/>
          <p14:tracePt t="23076" x="7931150" y="2387600"/>
          <p14:tracePt t="23084" x="7905750" y="2393950"/>
          <p14:tracePt t="23098" x="7759700" y="2393950"/>
          <p14:tracePt t="23114" x="7524750" y="2355850"/>
          <p14:tracePt t="23131" x="7131050" y="2298700"/>
          <p14:tracePt t="23147" x="6864350" y="2247900"/>
          <p14:tracePt t="23153" x="6661150" y="2222500"/>
          <p14:tracePt t="23165" x="6343650" y="2203450"/>
          <p14:tracePt t="23181" x="6000750" y="2190750"/>
          <p14:tracePt t="23197" x="5695950" y="2178050"/>
          <p14:tracePt t="23214" x="5486400" y="2178050"/>
          <p14:tracePt t="23232" x="5168900" y="2178050"/>
          <p14:tracePt t="23247" x="4997450" y="2197100"/>
          <p14:tracePt t="23264" x="4762500" y="2228850"/>
          <p14:tracePt t="23281" x="4540250" y="2254250"/>
          <p14:tracePt t="23298" x="4387850" y="2279650"/>
          <p14:tracePt t="23314" x="4203700" y="2311400"/>
          <p14:tracePt t="23331" x="4140200" y="2324100"/>
          <p14:tracePt t="23347" x="4108450" y="2324100"/>
          <p14:tracePt t="23364" x="4089400" y="2330450"/>
          <p14:tracePt t="23381" x="4076700" y="2330450"/>
          <p14:tracePt t="23397" x="4076700" y="2343150"/>
          <p14:tracePt t="23414" x="4083050" y="2368550"/>
          <p14:tracePt t="23430" x="4095750" y="2400300"/>
          <p14:tracePt t="23447" x="4127500" y="2482850"/>
          <p14:tracePt t="23701" x="4114800" y="2533650"/>
          <p14:tracePt t="23709" x="4083050" y="2578100"/>
          <p14:tracePt t="23719" x="4064000" y="2622550"/>
          <p14:tracePt t="23730" x="4006850" y="2736850"/>
          <p14:tracePt t="23746" x="3956050" y="2870200"/>
          <p14:tracePt t="23763" x="3917950" y="2984500"/>
          <p14:tracePt t="23780" x="3898900" y="3035300"/>
          <p14:tracePt t="23798" x="3873500" y="3111500"/>
          <p14:tracePt t="23813" x="3860800" y="3149600"/>
          <p14:tracePt t="23830" x="3854450" y="3175000"/>
          <p14:tracePt t="23846" x="3841750" y="3200400"/>
          <p14:tracePt t="23864" x="3835400" y="3219450"/>
          <p14:tracePt t="23880" x="3829050" y="3238500"/>
          <p14:tracePt t="23896" x="3822700" y="3244850"/>
          <p14:tracePt t="23913" x="3816350" y="3251200"/>
          <p14:tracePt t="23930" x="3816350" y="3257550"/>
          <p14:tracePt t="23947" x="3810000" y="3270250"/>
          <p14:tracePt t="23963" x="3803650" y="3270250"/>
          <p14:tracePt t="23979" x="3752850" y="3289300"/>
          <p14:tracePt t="23997" x="3530600" y="3365500"/>
          <p14:tracePt t="24013" x="3263900" y="3454400"/>
          <p14:tracePt t="24030" x="3060700" y="3498850"/>
          <p14:tracePt t="24046" x="2927350" y="3524250"/>
          <p14:tracePt t="24063" x="2870200" y="3536950"/>
          <p14:tracePt t="24080" x="2819400" y="3549650"/>
          <p14:tracePt t="24096" x="2806700" y="3556000"/>
          <p14:tracePt t="24113" x="2800350" y="3562350"/>
          <p14:tracePt t="24129" x="2781300" y="3568700"/>
          <p14:tracePt t="24147" x="2730500" y="3594100"/>
          <p14:tracePt t="24162" x="2679700" y="3619500"/>
          <p14:tracePt t="24179" x="2647950" y="3644900"/>
          <p14:tracePt t="24196" x="2622550" y="3670300"/>
          <p14:tracePt t="24215" x="2597150" y="3689350"/>
          <p14:tracePt t="24229" x="2590800" y="3695700"/>
          <p14:tracePt t="24246" x="2584450" y="3702050"/>
          <p14:tracePt t="24319" x="2584450" y="3695700"/>
          <p14:tracePt t="24326" x="2584450" y="3689350"/>
          <p14:tracePt t="24336" x="2584450" y="3683000"/>
          <p14:tracePt t="24345" x="2590800" y="3676650"/>
          <p14:tracePt t="24363" x="2597150" y="3651250"/>
          <p14:tracePt t="24379" x="2603500" y="3632200"/>
          <p14:tracePt t="24396" x="2616200" y="3613150"/>
          <p14:tracePt t="24413" x="2622550" y="3587750"/>
          <p14:tracePt t="24430" x="2628900" y="3556000"/>
          <p14:tracePt t="24446" x="2628900" y="3549650"/>
          <p14:tracePt t="24462" x="2628900" y="3536950"/>
          <p14:tracePt t="24863" x="2628900" y="3467100"/>
          <p14:tracePt t="24870" x="2635250" y="3384550"/>
          <p14:tracePt t="24878" x="2641600" y="3308350"/>
          <p14:tracePt t="24895" x="2641600" y="3213100"/>
          <p14:tracePt t="24912" x="2641600" y="3155950"/>
          <p14:tracePt t="24929" x="2641600" y="3098800"/>
          <p14:tracePt t="24945" x="2641600" y="3073400"/>
          <p14:tracePt t="24962" x="2641600" y="3054350"/>
          <p14:tracePt t="24978" x="2641600" y="3041650"/>
          <p14:tracePt t="24996" x="2641600" y="3035300"/>
          <p14:tracePt t="25012" x="2641600" y="3028950"/>
          <p14:tracePt t="25028" x="2641600" y="3022600"/>
          <p14:tracePt t="25045" x="2641600" y="3016250"/>
          <p14:tracePt t="25063" x="2654300" y="2990850"/>
          <p14:tracePt t="25078" x="2673350" y="2946400"/>
          <p14:tracePt t="25094" x="2692400" y="2895600"/>
          <p14:tracePt t="25111" x="2698750" y="2870200"/>
          <p14:tracePt t="25127" x="2698750" y="2857500"/>
          <p14:tracePt t="25144" x="2698750" y="2838450"/>
          <p14:tracePt t="25161" x="2698750" y="2832100"/>
          <p14:tracePt t="25181" x="2698750" y="2825750"/>
          <p14:tracePt t="25193" x="2698750" y="2819400"/>
          <p14:tracePt t="25233" x="2698750" y="2813050"/>
          <p14:tracePt t="25256" x="2698750" y="2806700"/>
          <p14:tracePt t="25265" x="2705100" y="2800350"/>
          <p14:tracePt t="25272" x="2711450" y="2794000"/>
          <p14:tracePt t="25283" x="2724150" y="2781300"/>
          <p14:tracePt t="25294" x="2730500" y="2762250"/>
          <p14:tracePt t="25311" x="2736850" y="2743200"/>
          <p14:tracePt t="25328" x="2743200" y="2730500"/>
          <p14:tracePt t="25345" x="2749550" y="2724150"/>
          <p14:tracePt t="25361" x="2749550" y="2705100"/>
          <p14:tracePt t="25394" x="2749550" y="2698750"/>
          <p14:tracePt t="25763" x="2755900" y="2698750"/>
          <p14:tracePt t="25770" x="2755900" y="2705100"/>
          <p14:tracePt t="25875" x="2762250" y="2705100"/>
          <p14:tracePt t="25905" x="2768600" y="2711450"/>
          <p14:tracePt t="25912" x="2774950" y="2711450"/>
          <p14:tracePt t="25927" x="2800350" y="2724150"/>
          <p14:tracePt t="25943" x="2844800" y="2736850"/>
          <p14:tracePt t="25960" x="2895600" y="2743200"/>
          <p14:tracePt t="25977" x="2927350" y="2749550"/>
          <p14:tracePt t="25993" x="2978150" y="2768600"/>
          <p14:tracePt t="26010" x="3009900" y="2781300"/>
          <p14:tracePt t="26026" x="3028950" y="2794000"/>
          <p14:tracePt t="26044" x="3048000" y="2800350"/>
          <p14:tracePt t="26060" x="3079750" y="2813050"/>
          <p14:tracePt t="26077" x="3092450" y="2825750"/>
          <p14:tracePt t="26093" x="3105150" y="2825750"/>
          <p14:tracePt t="26110" x="3117850" y="2832100"/>
          <p14:tracePt t="26127" x="3136900" y="2832100"/>
          <p14:tracePt t="26143" x="3149600" y="2832100"/>
          <p14:tracePt t="26160" x="3162300" y="2832100"/>
          <p14:tracePt t="26176" x="3175000" y="2832100"/>
          <p14:tracePt t="26194" x="3187700" y="2832100"/>
          <p14:tracePt t="26306" x="3187700" y="2844800"/>
          <p14:tracePt t="26805" x="3181350" y="2851150"/>
          <p14:tracePt t="26812" x="3168650" y="2857500"/>
          <p14:tracePt t="26826" x="3149600" y="2876550"/>
          <p14:tracePt t="26845" x="3124200" y="2895600"/>
          <p14:tracePt t="26859" x="3086100" y="2927350"/>
          <p14:tracePt t="26876" x="2990850" y="2984500"/>
          <p14:tracePt t="26893" x="2768600" y="3130550"/>
          <p14:tracePt t="26908" x="2476500" y="3270250"/>
          <p14:tracePt t="26925" x="2247900" y="3371850"/>
          <p14:tracePt t="26941" x="2095500" y="3429000"/>
          <p14:tracePt t="26958" x="1968500" y="3467100"/>
          <p14:tracePt t="26974" x="1860550" y="3479800"/>
          <p14:tracePt t="26991" x="1816100" y="3479800"/>
          <p14:tracePt t="27008" x="1784350" y="3467100"/>
          <p14:tracePt t="27025" x="1752600" y="3448050"/>
          <p14:tracePt t="27042" x="1714500" y="3397250"/>
          <p14:tracePt t="27058" x="1695450" y="3365500"/>
          <p14:tracePt t="27075" x="1676400" y="3346450"/>
          <p14:tracePt t="27092" x="1676400" y="3327400"/>
          <p14:tracePt t="27109" x="1670050" y="3321050"/>
          <p14:tracePt t="27164" x="1670050" y="3333750"/>
          <p14:tracePt t="27170" x="1670050" y="3365500"/>
          <p14:tracePt t="27179" x="1670050" y="3422650"/>
          <p14:tracePt t="27192" x="1670050" y="3549650"/>
          <p14:tracePt t="27208" x="1670050" y="3727450"/>
          <p14:tracePt t="27225" x="1670050" y="3917950"/>
          <p14:tracePt t="27243" x="1651000" y="4127500"/>
          <p14:tracePt t="27259" x="1638300" y="4248150"/>
          <p14:tracePt t="27275" x="1631950" y="4349750"/>
          <p14:tracePt t="27291" x="1631950" y="4413250"/>
          <p14:tracePt t="27308" x="1631950" y="4451350"/>
          <p14:tracePt t="27326" x="1631950" y="4483100"/>
          <p14:tracePt t="27342" x="1631950" y="4502150"/>
          <p14:tracePt t="27375" x="1631950" y="4508500"/>
          <p14:tracePt t="27408" x="1631950" y="4495800"/>
          <p14:tracePt t="27416" x="1631950" y="4464050"/>
          <p14:tracePt t="27424" x="1631950" y="4413250"/>
          <p14:tracePt t="27441" x="1631950" y="4305300"/>
          <p14:tracePt t="27458" x="1631950" y="4076700"/>
          <p14:tracePt t="27474" x="1651000" y="3727450"/>
          <p14:tracePt t="27491" x="1663700" y="3594100"/>
          <p14:tracePt t="27508" x="1682750" y="3498850"/>
          <p14:tracePt t="27524" x="1682750" y="3448050"/>
          <p14:tracePt t="27541" x="1682750" y="3429000"/>
          <p14:tracePt t="27558" x="1682750" y="3422650"/>
          <p14:tracePt t="27602" x="1682750" y="3429000"/>
          <p14:tracePt t="27610" x="1682750" y="3448050"/>
          <p14:tracePt t="27625" x="1695450" y="3556000"/>
          <p14:tracePt t="27641" x="1733550" y="3752850"/>
          <p14:tracePt t="27647" x="1752600" y="3860800"/>
          <p14:tracePt t="27657" x="1758950" y="3949700"/>
          <p14:tracePt t="27675" x="1790700" y="4203700"/>
          <p14:tracePt t="27691" x="1816100" y="4337050"/>
          <p14:tracePt t="27707" x="1822450" y="4464050"/>
          <p14:tracePt t="27724" x="1835150" y="4552950"/>
          <p14:tracePt t="27742" x="1847850" y="4616450"/>
          <p14:tracePt t="27757" x="1847850" y="4635500"/>
          <p14:tracePt t="27773" x="1847850" y="4654550"/>
          <p14:tracePt t="27806" x="1847850" y="4660900"/>
          <p14:tracePt t="27837" x="1854200" y="4654550"/>
          <p14:tracePt t="27845" x="1854200" y="4610100"/>
          <p14:tracePt t="27857" x="1873250" y="4489450"/>
          <p14:tracePt t="27873" x="1911350" y="4210050"/>
          <p14:tracePt t="27890" x="2012950" y="3568700"/>
          <p14:tracePt t="27907" x="2070100" y="3333750"/>
          <p14:tracePt t="27925" x="2095500" y="3155950"/>
          <p14:tracePt t="27940" x="2101850" y="3086100"/>
          <p14:tracePt t="27957" x="2101850" y="3073400"/>
          <p14:tracePt t="28004" x="2101850" y="3086100"/>
          <p14:tracePt t="28013" x="2101850" y="3124200"/>
          <p14:tracePt t="28025" x="2114550" y="3333750"/>
          <p14:tracePt t="28040" x="2120900" y="3644900"/>
          <p14:tracePt t="28057" x="2120900" y="3949700"/>
          <p14:tracePt t="28074" x="2120900" y="4191000"/>
          <p14:tracePt t="28090" x="2120900" y="4387850"/>
          <p14:tracePt t="28107" x="2127250" y="4584700"/>
          <p14:tracePt t="28124" x="2133600" y="4629150"/>
          <p14:tracePt t="28140" x="2139950" y="4667250"/>
          <p14:tracePt t="28145" x="2139950" y="4673600"/>
          <p14:tracePt t="28157" x="2139950" y="4686300"/>
          <p14:tracePt t="28174" x="2146300" y="4705350"/>
          <p14:tracePt t="28645" x="2152650" y="4699000"/>
          <p14:tracePt t="28652" x="2159000" y="4686300"/>
          <p14:tracePt t="28659" x="2171700" y="4667250"/>
          <p14:tracePt t="28673" x="2197100" y="4616450"/>
          <p14:tracePt t="28689" x="2222500" y="4527550"/>
          <p14:tracePt t="28706" x="2266950" y="4362450"/>
          <p14:tracePt t="28724" x="2336800" y="4114800"/>
          <p14:tracePt t="28740" x="2381250" y="3968750"/>
          <p14:tracePt t="28756" x="2413000" y="3841750"/>
          <p14:tracePt t="28773" x="2425700" y="3721100"/>
          <p14:tracePt t="28789" x="2444750" y="3619500"/>
          <p14:tracePt t="28806" x="2457450" y="3498850"/>
          <p14:tracePt t="28823" x="2476500" y="3378200"/>
          <p14:tracePt t="28839" x="2489200" y="3257550"/>
          <p14:tracePt t="28856" x="2495550" y="3175000"/>
          <p14:tracePt t="28873" x="2501900" y="3111500"/>
          <p14:tracePt t="28889" x="2508250" y="3073400"/>
          <p14:tracePt t="28905" x="2514600" y="3035300"/>
          <p14:tracePt t="28922" x="2520950" y="2997200"/>
          <p14:tracePt t="28939" x="2520950" y="2965450"/>
          <p14:tracePt t="28955" x="2527300" y="2914650"/>
          <p14:tracePt t="28972" x="2527300" y="2889250"/>
          <p14:tracePt t="28988" x="2527300" y="2876550"/>
          <p14:tracePt t="29005" x="2527300" y="2870200"/>
          <p14:tracePt t="29022" x="2527300" y="2857500"/>
          <p14:tracePt t="29055" x="2527300" y="2851150"/>
          <p14:tracePt t="29072" x="2527300" y="2838450"/>
          <p14:tracePt t="29201" x="2527300" y="2844800"/>
          <p14:tracePt t="29216" x="2527300" y="2851150"/>
          <p14:tracePt t="29225" x="2527300" y="2857500"/>
          <p14:tracePt t="29239" x="2533650" y="2870200"/>
          <p14:tracePt t="29255" x="2533650" y="2882900"/>
          <p14:tracePt t="29272" x="2533650" y="2889250"/>
          <p14:tracePt t="29290" x="2533650" y="2901950"/>
          <p14:tracePt t="29322" x="2533650" y="2908300"/>
          <p14:tracePt t="29387" x="2533650" y="2914650"/>
          <p14:tracePt t="29395" x="2540000" y="2914650"/>
          <p14:tracePt t="29411" x="2546350" y="2921000"/>
          <p14:tracePt t="29422" x="2546350" y="2927350"/>
          <p14:tracePt t="29439" x="2609850" y="2959100"/>
          <p14:tracePt t="29456" x="2679700" y="2990850"/>
          <p14:tracePt t="29472" x="2743200" y="3016250"/>
          <p14:tracePt t="29489" x="2813050" y="3028950"/>
          <p14:tracePt t="29506" x="2927350" y="3060700"/>
          <p14:tracePt t="29522" x="3016250" y="3079750"/>
          <p14:tracePt t="29538" x="3092450" y="3098800"/>
          <p14:tracePt t="29555" x="3155950" y="3105150"/>
          <p14:tracePt t="29573" x="3206750" y="3111500"/>
          <p14:tracePt t="29588" x="3225800" y="3124200"/>
          <p14:tracePt t="29604" x="3238500" y="3124200"/>
          <p14:tracePt t="29621" x="3257550" y="3124200"/>
          <p14:tracePt t="29638" x="3263900" y="3124200"/>
          <p14:tracePt t="29654" x="3282950" y="3130550"/>
          <p14:tracePt t="29671" x="3302000" y="3130550"/>
          <p14:tracePt t="29688" x="3321050" y="3130550"/>
          <p14:tracePt t="29704" x="3371850" y="3130550"/>
          <p14:tracePt t="29721" x="3511550" y="3130550"/>
          <p14:tracePt t="29738" x="3587750" y="3124200"/>
          <p14:tracePt t="29754" x="3683000" y="3111500"/>
          <p14:tracePt t="29771" x="3803650" y="3098800"/>
          <p14:tracePt t="29788" x="3975100" y="3079750"/>
          <p14:tracePt t="29804" x="4057650" y="3067050"/>
          <p14:tracePt t="29821" x="4121150" y="3067050"/>
          <p14:tracePt t="29837" x="4178300" y="3060700"/>
          <p14:tracePt t="29855" x="4267200" y="3060700"/>
          <p14:tracePt t="29871" x="4318000" y="3060700"/>
          <p14:tracePt t="29887" x="4356100" y="3060700"/>
          <p14:tracePt t="29904" x="4394200" y="3060700"/>
          <p14:tracePt t="29921" x="4438650" y="3060700"/>
          <p14:tracePt t="29937" x="4476750" y="3060700"/>
          <p14:tracePt t="29954" x="4508500" y="3060700"/>
          <p14:tracePt t="29971" x="4540250" y="3060700"/>
          <p14:tracePt t="29987" x="4591050" y="3060700"/>
          <p14:tracePt t="30004" x="4667250" y="3060700"/>
          <p14:tracePt t="30020" x="4724400" y="3060700"/>
          <p14:tracePt t="30037" x="4775200" y="3060700"/>
          <p14:tracePt t="30054" x="4806950" y="3054350"/>
          <p14:tracePt t="30071" x="4864100" y="3054350"/>
          <p14:tracePt t="30087" x="4889500" y="3054350"/>
          <p14:tracePt t="30104" x="4921250" y="3054350"/>
          <p14:tracePt t="30121" x="4940300" y="3054350"/>
          <p14:tracePt t="30138" x="4959350" y="3054350"/>
          <p14:tracePt t="30154" x="4972050" y="3054350"/>
          <p14:tracePt t="30171" x="4984750" y="3054350"/>
          <p14:tracePt t="30187" x="5003800" y="3054350"/>
          <p14:tracePt t="30205" x="5060950" y="3054350"/>
          <p14:tracePt t="30220" x="5111750" y="3054350"/>
          <p14:tracePt t="30237" x="5168900" y="3054350"/>
          <p14:tracePt t="30253" x="5226050" y="3054350"/>
          <p14:tracePt t="30270" x="5289550" y="3054350"/>
          <p14:tracePt t="30287" x="5391150" y="3054350"/>
          <p14:tracePt t="30303" x="5441950" y="3054350"/>
          <p14:tracePt t="30320" x="5492750" y="3054350"/>
          <p14:tracePt t="30336" x="5537200" y="3054350"/>
          <p14:tracePt t="30354" x="5638800" y="3054350"/>
          <p14:tracePt t="30370" x="5715000" y="3054350"/>
          <p14:tracePt t="30387" x="5816600" y="3054350"/>
          <p14:tracePt t="30404" x="5924550" y="3054350"/>
          <p14:tracePt t="30421" x="6038850" y="3054350"/>
          <p14:tracePt t="30437" x="6083300" y="3054350"/>
          <p14:tracePt t="30454" x="6108700" y="3054350"/>
          <p14:tracePt t="30470" x="6140450" y="3054350"/>
          <p14:tracePt t="30488" x="6197600" y="3054350"/>
          <p14:tracePt t="30504" x="6242050" y="3054350"/>
          <p14:tracePt t="30520" x="6292850" y="3054350"/>
          <p14:tracePt t="30537" x="6330950" y="3054350"/>
          <p14:tracePt t="30555" x="6381750" y="3054350"/>
          <p14:tracePt t="30570" x="6407150" y="3054350"/>
          <p14:tracePt t="30587" x="6432550" y="3060700"/>
          <p14:tracePt t="30603" x="6451600" y="3060700"/>
          <p14:tracePt t="30620" x="6464300" y="3067050"/>
          <p14:tracePt t="30637" x="6502400" y="3079750"/>
          <p14:tracePt t="30653" x="6540500" y="3092450"/>
          <p14:tracePt t="30660" x="6559550" y="3105150"/>
          <p14:tracePt t="30670" x="6584950" y="3124200"/>
          <p14:tracePt t="30687" x="6642100" y="3175000"/>
          <p14:tracePt t="30705" x="6724650" y="3263900"/>
          <p14:tracePt t="30720" x="6781800" y="3321050"/>
          <p14:tracePt t="30737" x="6838950" y="3378200"/>
          <p14:tracePt t="30753" x="6902450" y="3473450"/>
          <p14:tracePt t="30771" x="6991350" y="3695700"/>
          <p14:tracePt t="30786" x="7023100" y="3816350"/>
          <p14:tracePt t="30803" x="7061200" y="3949700"/>
          <p14:tracePt t="30820" x="7080250" y="4127500"/>
          <p14:tracePt t="30836" x="7080250" y="4273550"/>
          <p14:tracePt t="30853" x="7080250" y="4406900"/>
          <p14:tracePt t="30870" x="7080250" y="4495800"/>
          <p14:tracePt t="30886" x="7073900" y="4559300"/>
          <p14:tracePt t="30903" x="7067550" y="4616450"/>
          <p14:tracePt t="30920" x="7054850" y="4692650"/>
          <p14:tracePt t="30936" x="7042150" y="4743450"/>
          <p14:tracePt t="30953" x="7035800" y="4787900"/>
          <p14:tracePt t="30969" x="7029450" y="4838700"/>
          <p14:tracePt t="30988" x="6997700" y="4940300"/>
          <p14:tracePt t="31003" x="6972300" y="5003800"/>
          <p14:tracePt t="31019" x="6946900" y="5080000"/>
          <p14:tracePt t="31036" x="6902450" y="5143500"/>
          <p14:tracePt t="31054" x="6807200" y="5276850"/>
          <p14:tracePt t="31069" x="6724650" y="5372100"/>
          <p14:tracePt t="31086" x="6667500" y="5448300"/>
          <p14:tracePt t="31103" x="6623050" y="5511800"/>
          <p14:tracePt t="31120" x="6584950" y="5562600"/>
          <p14:tracePt t="31136" x="6496050" y="5645150"/>
          <p14:tracePt t="31153" x="6400800" y="5715000"/>
          <p14:tracePt t="31169" x="6299200" y="5784850"/>
          <p14:tracePt t="31186" x="6191250" y="5848350"/>
          <p14:tracePt t="31203" x="5969000" y="5949950"/>
          <p14:tracePt t="31219" x="5784850" y="6019800"/>
          <p14:tracePt t="31236" x="5670550" y="6057900"/>
          <p14:tracePt t="31253" x="5588000" y="6083300"/>
          <p14:tracePt t="31270" x="5448300" y="6115050"/>
          <p14:tracePt t="31286" x="5321300" y="6115050"/>
          <p14:tracePt t="31302" x="5187950" y="6108700"/>
          <p14:tracePt t="31319" x="4984750" y="6083300"/>
          <p14:tracePt t="31337" x="4584700" y="6032500"/>
          <p14:tracePt t="31352" x="4279900" y="5994400"/>
          <p14:tracePt t="31369" x="4013200" y="5962650"/>
          <p14:tracePt t="31385" x="3841750" y="5937250"/>
          <p14:tracePt t="31404" x="3524250" y="5892800"/>
          <p14:tracePt t="31419" x="3384550" y="5861050"/>
          <p14:tracePt t="31435" x="3238500" y="5822950"/>
          <p14:tracePt t="31453" x="3168650" y="5810250"/>
          <p14:tracePt t="31469" x="2857500" y="5708650"/>
          <p14:tracePt t="31486" x="2667000" y="5626100"/>
          <p14:tracePt t="31502" x="2533650" y="5556250"/>
          <p14:tracePt t="31519" x="2406650" y="5499100"/>
          <p14:tracePt t="31535" x="2317750" y="5461000"/>
          <p14:tracePt t="31552" x="2235200" y="5422900"/>
          <p14:tracePt t="31569" x="2190750" y="5403850"/>
          <p14:tracePt t="31585" x="2159000" y="5378450"/>
          <p14:tracePt t="31602" x="2120900" y="5353050"/>
          <p14:tracePt t="31620" x="2063750" y="5314950"/>
          <p14:tracePt t="31635" x="2032000" y="5270500"/>
          <p14:tracePt t="31652" x="2006600" y="5219700"/>
          <p14:tracePt t="31659" x="2000250" y="5194300"/>
          <p14:tracePt t="31668" x="1987550" y="5168900"/>
          <p14:tracePt t="31687" x="1968500" y="5099050"/>
          <p14:tracePt t="31702" x="1962150" y="5060950"/>
          <p14:tracePt t="31719" x="1955800" y="5029200"/>
          <p14:tracePt t="31735" x="1955800" y="5003800"/>
          <p14:tracePt t="31753" x="1955800" y="4953000"/>
          <p14:tracePt t="31768" x="1955800" y="4908550"/>
          <p14:tracePt t="31785" x="1955800" y="4864100"/>
          <p14:tracePt t="31802" x="1962150" y="4813300"/>
          <p14:tracePt t="31820" x="1974850" y="4756150"/>
          <p14:tracePt t="31835" x="1981200" y="4737100"/>
          <p14:tracePt t="31852" x="1993900" y="4699000"/>
          <p14:tracePt t="31868" x="2000250" y="4679950"/>
          <p14:tracePt t="31885" x="2006600" y="4660900"/>
          <p14:tracePt t="31902" x="2012950" y="4635500"/>
          <p14:tracePt t="31918" x="2019300" y="4622800"/>
          <p14:tracePt t="31935" x="2025650" y="4616450"/>
          <p14:tracePt t="31952" x="2025650" y="4603750"/>
          <p14:tracePt t="31969" x="2038350" y="4578350"/>
          <p14:tracePt t="31985" x="2044700" y="4540250"/>
          <p14:tracePt t="32001" x="2057400" y="4508500"/>
          <p14:tracePt t="32018" x="2063750" y="4470400"/>
          <p14:tracePt t="32035" x="2063750" y="4445000"/>
          <p14:tracePt t="32051" x="2076450" y="4413250"/>
          <p14:tracePt t="32068" x="2076450" y="4394200"/>
          <p14:tracePt t="32085" x="2076450" y="4368800"/>
          <p14:tracePt t="32101" x="2089150" y="4343400"/>
          <p14:tracePt t="32118" x="2101850" y="4311650"/>
          <p14:tracePt t="32134" x="2101850" y="4292600"/>
          <p14:tracePt t="32151" x="2108200" y="4267200"/>
          <p14:tracePt t="32156" x="2114550" y="4267200"/>
          <p14:tracePt t="32168" x="2120900" y="4260850"/>
          <p14:tracePt t="32185" x="2127250" y="4241800"/>
          <p14:tracePt t="32201" x="2133600" y="4235450"/>
          <p14:tracePt t="32219" x="2139950" y="4222750"/>
          <p14:tracePt t="32234" x="2146300" y="4216400"/>
          <p14:tracePt t="32252" x="2159000" y="4203700"/>
          <p14:tracePt t="32268" x="2165350" y="4184650"/>
          <p14:tracePt t="32284" x="2178050" y="4171950"/>
          <p14:tracePt t="32301" x="2190750" y="4165600"/>
          <p14:tracePt t="32319" x="2209800" y="4140200"/>
          <p14:tracePt t="32335" x="2228850" y="4127500"/>
          <p14:tracePt t="32351" x="2241550" y="4108450"/>
          <p14:tracePt t="32367" x="2260600" y="4102100"/>
          <p14:tracePt t="32385" x="2273300" y="4089400"/>
          <p14:tracePt t="32401" x="2279650" y="4083050"/>
          <p14:tracePt t="32417" x="2286000" y="4070350"/>
          <p14:tracePt t="32434" x="2305050" y="4070350"/>
          <p14:tracePt t="32451" x="2311400" y="4064000"/>
          <p14:tracePt t="32468" x="2324100" y="4044950"/>
          <p14:tracePt t="32484" x="2349500" y="4032250"/>
          <p14:tracePt t="32501" x="2368550" y="4019550"/>
          <p14:tracePt t="32517" x="2400300" y="4000500"/>
          <p14:tracePt t="32535" x="2425700" y="3975100"/>
          <p14:tracePt t="32551" x="2438400" y="3975100"/>
          <p14:tracePt t="32567" x="2444750" y="3968750"/>
          <p14:tracePt t="32584" x="2451100" y="3962400"/>
          <p14:tracePt t="33577" x="2476500" y="3962400"/>
          <p14:tracePt t="33585" x="2501900" y="3956050"/>
          <p14:tracePt t="33599" x="2578100" y="3930650"/>
          <p14:tracePt t="33616" x="2692400" y="3905250"/>
          <p14:tracePt t="33633" x="2806700" y="3892550"/>
          <p14:tracePt t="33649" x="2895600" y="3879850"/>
          <p14:tracePt t="33658" x="2940050" y="3879850"/>
          <p14:tracePt t="33667" x="2965450" y="3879850"/>
          <p14:tracePt t="33683" x="2990850" y="3879850"/>
          <p14:tracePt t="33699" x="3009900" y="3879850"/>
          <p14:tracePt t="33716" x="3028950" y="3892550"/>
          <p14:tracePt t="33734" x="3054350" y="3924300"/>
          <p14:tracePt t="33749" x="3073400" y="3956050"/>
          <p14:tracePt t="33766" x="3092450" y="3987800"/>
          <p14:tracePt t="33782" x="3105150" y="4032250"/>
          <p14:tracePt t="33798" x="3124200" y="4102100"/>
          <p14:tracePt t="33815" x="3149600" y="4229100"/>
          <p14:tracePt t="33831" x="3149600" y="4311650"/>
          <p14:tracePt t="33848" x="3149600" y="4387850"/>
          <p14:tracePt t="33865" x="3149600" y="4445000"/>
          <p14:tracePt t="33881" x="3143250" y="4552950"/>
          <p14:tracePt t="33898" x="3130550" y="4635500"/>
          <p14:tracePt t="33915" x="3105150" y="4724400"/>
          <p14:tracePt t="33932" x="3086100" y="4826000"/>
          <p14:tracePt t="33948" x="3041650" y="4895850"/>
          <p14:tracePt t="33965" x="2914650" y="5060950"/>
          <p14:tracePt t="33982" x="2806700" y="5175250"/>
          <p14:tracePt t="33998" x="2724150" y="5257800"/>
          <p14:tracePt t="34016" x="2628900" y="5365750"/>
          <p14:tracePt t="34032" x="2565400" y="5416550"/>
          <p14:tracePt t="34048" x="2470150" y="5467350"/>
          <p14:tracePt t="34065" x="2343150" y="5511800"/>
          <p14:tracePt t="34083" x="2165350" y="5562600"/>
          <p14:tracePt t="34098" x="2019300" y="5581650"/>
          <p14:tracePt t="34115" x="1835150" y="5594350"/>
          <p14:tracePt t="34132" x="1708150" y="5594350"/>
          <p14:tracePt t="34148" x="1619250" y="5588000"/>
          <p14:tracePt t="34153" x="1574800" y="5581650"/>
          <p14:tracePt t="34165" x="1498600" y="5556250"/>
          <p14:tracePt t="34181" x="1422400" y="5511800"/>
          <p14:tracePt t="34198" x="1365250" y="5454650"/>
          <p14:tracePt t="34215" x="1301750" y="5353050"/>
          <p14:tracePt t="34232" x="1276350" y="5207000"/>
          <p14:tracePt t="34248" x="1295400" y="5067300"/>
          <p14:tracePt t="34265" x="1377950" y="4857750"/>
          <p14:tracePt t="34282" x="1454150" y="4724400"/>
          <p14:tracePt t="34299" x="1593850" y="4552950"/>
          <p14:tracePt t="34315" x="1714500" y="4438650"/>
          <p14:tracePt t="34331" x="1841500" y="4305300"/>
          <p14:tracePt t="34348" x="1949450" y="4197350"/>
          <p14:tracePt t="34366" x="2127250" y="4057650"/>
          <p14:tracePt t="34381" x="2292350" y="3968750"/>
          <p14:tracePt t="34398" x="2419350" y="3879850"/>
          <p14:tracePt t="34414" x="2546350" y="3797300"/>
          <p14:tracePt t="34431" x="2679700" y="3740150"/>
          <p14:tracePt t="34448" x="2889250" y="3708400"/>
          <p14:tracePt t="34464" x="2984500" y="3708400"/>
          <p14:tracePt t="34481" x="3054350" y="3714750"/>
          <p14:tracePt t="34498" x="3130550" y="3733800"/>
          <p14:tracePt t="34515" x="3295650" y="3841750"/>
          <p14:tracePt t="34531" x="3397250" y="3943350"/>
          <p14:tracePt t="34548" x="3486150" y="4051300"/>
          <p14:tracePt t="34564" x="3549650" y="4152900"/>
          <p14:tracePt t="34582" x="3638550" y="4362450"/>
          <p14:tracePt t="34597" x="3670300" y="4495800"/>
          <p14:tracePt t="34614" x="3689350" y="4565650"/>
          <p14:tracePt t="34631" x="3695700" y="4616450"/>
          <p14:tracePt t="34648" x="3702050" y="4705350"/>
          <p14:tracePt t="34664" x="3695700" y="4826000"/>
          <p14:tracePt t="34681" x="3651250" y="4959350"/>
          <p14:tracePt t="34697" x="3606800" y="5048250"/>
          <p14:tracePt t="34716" x="3473450" y="5207000"/>
          <p14:tracePt t="34731" x="3352800" y="5334000"/>
          <p14:tracePt t="34747" x="3244850" y="5441950"/>
          <p14:tracePt t="34764" x="3092450" y="5575300"/>
          <p14:tracePt t="34782" x="2851150" y="5708650"/>
          <p14:tracePt t="34797" x="2743200" y="5765800"/>
          <p14:tracePt t="34814" x="2584450" y="5816600"/>
          <p14:tracePt t="34831" x="2368550" y="5842000"/>
          <p14:tracePt t="34847" x="2209800" y="5848350"/>
          <p14:tracePt t="34864" x="1955800" y="5842000"/>
          <p14:tracePt t="34881" x="1790700" y="5803900"/>
          <p14:tracePt t="34897" x="1682750" y="5759450"/>
          <p14:tracePt t="34914" x="1593850" y="5708650"/>
          <p14:tracePt t="34931" x="1524000" y="5657850"/>
          <p14:tracePt t="34947" x="1416050" y="5575300"/>
          <p14:tracePt t="34964" x="1352550" y="5492750"/>
          <p14:tracePt t="34980" x="1289050" y="5359400"/>
          <p14:tracePt t="34998" x="1270000" y="5149850"/>
          <p14:tracePt t="35014" x="1320800" y="4972050"/>
          <p14:tracePt t="35031" x="1416050" y="4730750"/>
          <p14:tracePt t="35047" x="1479550" y="4584700"/>
          <p14:tracePt t="35065" x="1638300" y="4368800"/>
          <p14:tracePt t="35080" x="1758950" y="4216400"/>
          <p14:tracePt t="35097" x="1860550" y="4102100"/>
          <p14:tracePt t="35114" x="1936750" y="4019550"/>
          <p14:tracePt t="35131" x="1993900" y="3962400"/>
          <p14:tracePt t="35165" x="2235200" y="3803650"/>
          <p14:tracePt t="35179" x="2298700" y="3771900"/>
          <p14:tracePt t="35196" x="2336800" y="3752850"/>
          <p14:tracePt t="35213" x="2362200" y="3740150"/>
          <p14:tracePt t="35229" x="2393950" y="3733800"/>
          <p14:tracePt t="35246" x="2470150" y="3727450"/>
          <p14:tracePt t="35263" x="2609850" y="3727450"/>
          <p14:tracePt t="35279" x="2755900" y="3733800"/>
          <p14:tracePt t="35296" x="2933700" y="3759200"/>
          <p14:tracePt t="35313" x="3041650" y="3778250"/>
          <p14:tracePt t="35330" x="3143250" y="3790950"/>
          <p14:tracePt t="35346" x="3232150" y="3803650"/>
          <p14:tracePt t="35364" x="3308350" y="3841750"/>
          <p14:tracePt t="35380" x="3346450" y="3867150"/>
          <p14:tracePt t="35397" x="3384550" y="3905250"/>
          <p14:tracePt t="35413" x="3422650" y="3949700"/>
          <p14:tracePt t="35430" x="3467100" y="4013200"/>
          <p14:tracePt t="35447" x="3498850" y="4057650"/>
          <p14:tracePt t="35463" x="3530600" y="4108450"/>
          <p14:tracePt t="35480" x="3556000" y="4171950"/>
          <p14:tracePt t="35497" x="3587750" y="4279900"/>
          <p14:tracePt t="35513" x="3594100" y="4368800"/>
          <p14:tracePt t="35529" x="3594100" y="4419600"/>
          <p14:tracePt t="35546" x="3594100" y="4476750"/>
          <p14:tracePt t="35564" x="3587750" y="4565650"/>
          <p14:tracePt t="35580" x="3568700" y="4629150"/>
          <p14:tracePt t="35596" x="3543300" y="4711700"/>
          <p14:tracePt t="35613" x="3517900" y="4781550"/>
          <p14:tracePt t="35631" x="3467100" y="4870450"/>
          <p14:tracePt t="35646" x="3397250" y="4946650"/>
          <p14:tracePt t="35663" x="3302000" y="5035550"/>
          <p14:tracePt t="35679" x="3194050" y="5130800"/>
          <p14:tracePt t="35696" x="3092450" y="5207000"/>
          <p14:tracePt t="35713" x="2927350" y="5327650"/>
          <p14:tracePt t="35729" x="2806700" y="5391150"/>
          <p14:tracePt t="35746" x="2711450" y="5454650"/>
          <p14:tracePt t="35763" x="2628900" y="5499100"/>
          <p14:tracePt t="35779" x="2546350" y="5556250"/>
          <p14:tracePt t="35796" x="2489200" y="5581650"/>
          <p14:tracePt t="35812" x="2457450" y="5607050"/>
          <p14:tracePt t="35829" x="2432050" y="5613400"/>
          <p14:tracePt t="35847" x="2413000" y="5626100"/>
          <p14:tracePt t="35863" x="2406650" y="5626100"/>
          <p14:tracePt t="35879" x="2393950" y="5626100"/>
          <p14:tracePt t="36152" x="2476500" y="5651500"/>
          <p14:tracePt t="36160" x="2584450" y="5689600"/>
          <p14:tracePt t="36169" x="2787650" y="5765800"/>
          <p14:tracePt t="36178" x="2984500" y="5829300"/>
          <p14:tracePt t="36196" x="3397250" y="5949950"/>
          <p14:tracePt t="36213" x="3708400" y="6000750"/>
          <p14:tracePt t="36228" x="3924300" y="6038850"/>
          <p14:tracePt t="36246" x="4216400" y="6102350"/>
          <p14:tracePt t="36262" x="4400550" y="6146800"/>
          <p14:tracePt t="36279" x="4648200" y="6197600"/>
          <p14:tracePt t="36295" x="4800600" y="6242050"/>
          <p14:tracePt t="36312" x="4914900" y="6261100"/>
          <p14:tracePt t="36328" x="4991100" y="6286500"/>
          <p14:tracePt t="36347" x="5092700" y="6299200"/>
          <p14:tracePt t="36362" x="5168900" y="6299200"/>
          <p14:tracePt t="36378" x="5251450" y="6305550"/>
          <p14:tracePt t="36395" x="5321300" y="6305550"/>
          <p14:tracePt t="36412" x="5416550" y="6305550"/>
          <p14:tracePt t="36428" x="5473700" y="6299200"/>
          <p14:tracePt t="36445" x="5537200" y="6286500"/>
          <p14:tracePt t="36461" x="5651500" y="6254750"/>
          <p14:tracePt t="36479" x="5822950" y="6178550"/>
          <p14:tracePt t="36495" x="5892800" y="6153150"/>
          <p14:tracePt t="36511" x="5962650" y="6121400"/>
          <p14:tracePt t="36528" x="6045200" y="6102350"/>
          <p14:tracePt t="36546" x="6165850" y="6076950"/>
          <p14:tracePt t="36562" x="6235700" y="6064250"/>
          <p14:tracePt t="36578" x="6305550" y="6057900"/>
          <p14:tracePt t="36595" x="6362700" y="6045200"/>
          <p14:tracePt t="36612" x="6432550" y="6026150"/>
          <p14:tracePt t="36628" x="6597650" y="5994400"/>
          <p14:tracePt t="36645" x="6711950" y="5969000"/>
          <p14:tracePt t="36652" x="6756400" y="5956300"/>
          <p14:tracePt t="36661" x="6800850" y="5937250"/>
          <p14:tracePt t="36678" x="6851650" y="5911850"/>
          <p14:tracePt t="36695" x="6953250" y="5873750"/>
          <p14:tracePt t="36711" x="7023100" y="5835650"/>
          <p14:tracePt t="36728" x="7105650" y="5791200"/>
          <p14:tracePt t="36745" x="7194550" y="5727700"/>
          <p14:tracePt t="36761" x="7258050" y="5676900"/>
          <p14:tracePt t="36778" x="7315200" y="5619750"/>
          <p14:tracePt t="36795" x="7340600" y="5581650"/>
          <p14:tracePt t="36811" x="7359650" y="5543550"/>
          <p14:tracePt t="36829" x="7378700" y="5435600"/>
          <p14:tracePt t="36845" x="7378700" y="5334000"/>
          <p14:tracePt t="36861" x="7366000" y="5245100"/>
          <p14:tracePt t="36878" x="7346950" y="5130800"/>
          <p14:tracePt t="36895" x="7264400" y="4978400"/>
          <p14:tracePt t="36911" x="7124700" y="4724400"/>
          <p14:tracePt t="36928" x="7048500" y="4578350"/>
          <p14:tracePt t="36944" x="7004050" y="4470400"/>
          <p14:tracePt t="36961" x="6978650" y="4413250"/>
          <p14:tracePt t="36978" x="6959600" y="4349750"/>
          <p14:tracePt t="36994" x="6940550" y="4324350"/>
          <p14:tracePt t="37011" x="6908800" y="4279900"/>
          <p14:tracePt t="37027" x="6845300" y="4210050"/>
          <p14:tracePt t="37046" x="6673850" y="4076700"/>
          <p14:tracePt t="37061" x="6565900" y="3987800"/>
          <p14:tracePt t="37078" x="6489700" y="3917950"/>
          <p14:tracePt t="37094" x="6400800" y="3873500"/>
          <p14:tracePt t="37112" x="6305550" y="3822700"/>
          <p14:tracePt t="37127" x="6223000" y="3797300"/>
          <p14:tracePt t="37144" x="6134100" y="3784600"/>
          <p14:tracePt t="37161" x="6057900" y="3784600"/>
          <p14:tracePt t="37177" x="5981700" y="3784600"/>
          <p14:tracePt t="37194" x="5803900" y="3829050"/>
          <p14:tracePt t="37210" x="5689600" y="3886200"/>
          <p14:tracePt t="37227" x="5613400" y="3943350"/>
          <p14:tracePt t="37244" x="5549900" y="4013200"/>
          <p14:tracePt t="37261" x="5448300" y="4140200"/>
          <p14:tracePt t="37277" x="5384800" y="4216400"/>
          <p14:tracePt t="37294" x="5302250" y="4330700"/>
          <p14:tracePt t="37310" x="5245100" y="4425950"/>
          <p14:tracePt t="37328" x="5175250" y="4559300"/>
          <p14:tracePt t="37344" x="5143500" y="4667250"/>
          <p14:tracePt t="37360" x="5111750" y="4787900"/>
          <p14:tracePt t="37377" x="5099050" y="4908550"/>
          <p14:tracePt t="37395" x="5073650" y="5041900"/>
          <p14:tracePt t="37410" x="5067300" y="5194300"/>
          <p14:tracePt t="37427" x="5067300" y="5359400"/>
          <p14:tracePt t="37444" x="5067300" y="5467350"/>
          <p14:tracePt t="37460" x="5073650" y="5537200"/>
          <p14:tracePt t="37477" x="5086350" y="5645150"/>
          <p14:tracePt t="37494" x="5118100" y="5746750"/>
          <p14:tracePt t="37510" x="5162550" y="5842000"/>
          <p14:tracePt t="37527" x="5213350" y="5905500"/>
          <p14:tracePt t="37544" x="5321300" y="5994400"/>
          <p14:tracePt t="37560" x="5448300" y="6051550"/>
          <p14:tracePt t="37577" x="5619750" y="6115050"/>
          <p14:tracePt t="37594" x="5765800" y="6172200"/>
          <p14:tracePt t="37611" x="5994400" y="6242050"/>
          <p14:tracePt t="37627" x="6203950" y="6261100"/>
          <p14:tracePt t="37644" x="6356350" y="6254750"/>
          <p14:tracePt t="37650" x="6438900" y="6242050"/>
          <p14:tracePt t="37660" x="6502400" y="6229350"/>
          <p14:tracePt t="37677" x="6667500" y="6203950"/>
          <p14:tracePt t="37693" x="6737350" y="6184900"/>
          <p14:tracePt t="37710" x="6781800" y="6178550"/>
          <p14:tracePt t="37727" x="6819900" y="6172200"/>
          <p14:tracePt t="37744" x="6889750" y="6146800"/>
          <p14:tracePt t="37760" x="7016750" y="6083300"/>
          <p14:tracePt t="37776" x="7162800" y="5975350"/>
          <p14:tracePt t="37793" x="7302500" y="5829300"/>
          <p14:tracePt t="37811" x="7442200" y="5689600"/>
          <p14:tracePt t="37827" x="7740650" y="5378450"/>
          <p14:tracePt t="37843" x="7931150" y="5143500"/>
          <p14:tracePt t="37860" x="8020050" y="5010150"/>
          <p14:tracePt t="37876" x="8089900" y="4876800"/>
          <p14:tracePt t="37895" x="8140700" y="4705350"/>
          <p14:tracePt t="37909" x="8147050" y="4610100"/>
          <p14:tracePt t="37926" x="8147050" y="4521200"/>
          <p14:tracePt t="37943" x="8121650" y="4394200"/>
          <p14:tracePt t="37960" x="8013700" y="4229100"/>
          <p14:tracePt t="37976" x="7861300" y="4089400"/>
          <p14:tracePt t="37993" x="7715250" y="3943350"/>
          <p14:tracePt t="38010" x="7454900" y="3746500"/>
          <p14:tracePt t="38028" x="7137400" y="3568700"/>
          <p14:tracePt t="38043" x="6985000" y="3511550"/>
          <p14:tracePt t="38059" x="6819900" y="3460750"/>
          <p14:tracePt t="38076" x="6686550" y="3435350"/>
          <p14:tracePt t="38093" x="6591300" y="3416300"/>
          <p14:tracePt t="38110" x="6388100" y="3416300"/>
          <p14:tracePt t="38126" x="6223000" y="3429000"/>
          <p14:tracePt t="38143" x="6115050" y="3467100"/>
          <p14:tracePt t="38148" x="6064250" y="3492500"/>
          <p14:tracePt t="38159" x="6019800" y="3517900"/>
          <p14:tracePt t="38176" x="5854700" y="3638550"/>
          <p14:tracePt t="38193" x="5746750" y="3740150"/>
          <p14:tracePt t="38209" x="5651500" y="3848100"/>
          <p14:tracePt t="38227" x="5575300" y="3956050"/>
          <p14:tracePt t="38244" x="5467350" y="4102100"/>
          <p14:tracePt t="38259" x="5416550" y="4184650"/>
          <p14:tracePt t="38276" x="5365750" y="4248150"/>
          <p14:tracePt t="38292" x="5302250" y="4324350"/>
          <p14:tracePt t="38309" x="5251450" y="4381500"/>
          <p14:tracePt t="38325" x="5187950" y="4451350"/>
          <p14:tracePt t="38342" x="5137150" y="4508500"/>
          <p14:tracePt t="38358" x="5086350" y="4559300"/>
          <p14:tracePt t="38375" x="5029200" y="4610100"/>
          <p14:tracePt t="38392" x="4902200" y="4718050"/>
          <p14:tracePt t="38408" x="4806950" y="4794250"/>
          <p14:tracePt t="38425" x="4749800" y="4845050"/>
          <p14:tracePt t="38442" x="4705350" y="4883150"/>
          <p14:tracePt t="38459" x="4679950" y="4914900"/>
          <p14:tracePt t="38475" x="4667250" y="4921250"/>
          <p14:tracePt t="38492" x="4667250" y="4927600"/>
          <p14:tracePt t="38508" x="4660900" y="4927600"/>
          <p14:tracePt t="38526" x="4654550" y="4927600"/>
          <p14:tracePt t="38549" x="4648200" y="49276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980976"/>
            <a:ext cx="5183188" cy="2553071"/>
          </a:xfrm>
        </p:spPr>
        <p:txBody>
          <a:bodyPr>
            <a:normAutofit/>
          </a:bodyPr>
          <a:lstStyle/>
          <a:p>
            <a:r>
              <a:rPr lang="en-AU" sz="2000" dirty="0"/>
              <a:t>Large tools – size of hand</a:t>
            </a:r>
          </a:p>
          <a:p>
            <a:r>
              <a:rPr lang="en-AU" sz="2000" dirty="0"/>
              <a:t>Rough flaking, chips bashed off to make sharp edge.</a:t>
            </a:r>
          </a:p>
          <a:p>
            <a:r>
              <a:rPr lang="en-AU" sz="2000" dirty="0"/>
              <a:t>Generalised tools for hitting things until they break. Not developed for specific purpose (no arrowheads, fish hooks, blades </a:t>
            </a:r>
            <a:r>
              <a:rPr lang="en-AU" sz="2000" dirty="0" err="1"/>
              <a:t>etc</a:t>
            </a:r>
            <a:r>
              <a:rPr lang="en-AU" sz="2000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378" y="1271860"/>
            <a:ext cx="2752725" cy="452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3" y="1197493"/>
            <a:ext cx="2592288" cy="314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24393" y="269332"/>
            <a:ext cx="11362509" cy="71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 - </a:t>
            </a:r>
            <a:r>
              <a:rPr lang="en-AU" sz="3600" b="1" i="1" dirty="0">
                <a:latin typeface="+mn-lt"/>
              </a:rPr>
              <a:t>Homo </a:t>
            </a:r>
            <a:r>
              <a:rPr lang="en-AU" sz="3600" b="1" i="1" dirty="0" err="1">
                <a:latin typeface="+mn-lt"/>
              </a:rPr>
              <a:t>habilis</a:t>
            </a:r>
            <a:r>
              <a:rPr lang="en-AU" sz="3600" b="1" i="1" dirty="0">
                <a:latin typeface="+mn-lt"/>
              </a:rPr>
              <a:t> –</a:t>
            </a:r>
            <a:r>
              <a:rPr lang="en-AU" sz="3600" b="1" dirty="0">
                <a:latin typeface="+mn-lt"/>
              </a:rPr>
              <a:t> Features of </a:t>
            </a:r>
            <a:r>
              <a:rPr lang="en-AU" sz="3600" b="1" dirty="0" err="1">
                <a:latin typeface="+mn-lt"/>
              </a:rPr>
              <a:t>Oldowan</a:t>
            </a:r>
            <a:r>
              <a:rPr lang="en-AU" sz="3600" b="1" dirty="0">
                <a:latin typeface="+mn-lt"/>
              </a:rPr>
              <a:t> tools</a:t>
            </a:r>
            <a:endParaRPr lang="en-AU" sz="3600" b="1" i="1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0" y="4450852"/>
            <a:ext cx="2546051" cy="2305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534047"/>
            <a:ext cx="4988014" cy="316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2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16"/>
    </mc:Choice>
    <mc:Fallback xmlns="">
      <p:transition spd="slow" advTm="36516"/>
    </mc:Fallback>
  </mc:AlternateContent>
  <p:extLst>
    <p:ext uri="{3A86A75C-4F4B-4683-9AE1-C65F6400EC91}">
      <p14:laserTraceLst xmlns:p14="http://schemas.microsoft.com/office/powerpoint/2010/main">
        <p14:tracePtLst>
          <p14:tracePt t="1259" x="4622800" y="4908550"/>
          <p14:tracePt t="1266" x="4572000" y="4864100"/>
          <p14:tracePt t="1275" x="4521200" y="4813300"/>
          <p14:tracePt t="1288" x="4464050" y="4743450"/>
          <p14:tracePt t="1304" x="4324350" y="4533900"/>
          <p14:tracePt t="1321" x="4248150" y="4406900"/>
          <p14:tracePt t="1337" x="4191000" y="4292600"/>
          <p14:tracePt t="1354" x="4140200" y="4114800"/>
          <p14:tracePt t="1370" x="4064000" y="3784600"/>
          <p14:tracePt t="1387" x="4006850" y="3524250"/>
          <p14:tracePt t="1404" x="3956050" y="3327400"/>
          <p14:tracePt t="1421" x="3892550" y="3175000"/>
          <p14:tracePt t="1438" x="3810000" y="2997200"/>
          <p14:tracePt t="1454" x="3771900" y="2889250"/>
          <p14:tracePt t="1471" x="3740150" y="2800350"/>
          <p14:tracePt t="1487" x="3708400" y="2711450"/>
          <p14:tracePt t="1504" x="3689350" y="2647950"/>
          <p14:tracePt t="1520" x="3683000" y="2609850"/>
          <p14:tracePt t="1537" x="3676650" y="2597150"/>
          <p14:tracePt t="1554" x="3676650" y="2584450"/>
          <p14:tracePt t="1570" x="3670300" y="2584450"/>
          <p14:tracePt t="1587" x="3663950" y="2571750"/>
          <p14:tracePt t="1604" x="3657600" y="2565400"/>
          <p14:tracePt t="1620" x="3587750" y="2533650"/>
          <p14:tracePt t="1637" x="3435350" y="2482850"/>
          <p14:tracePt t="1653" x="3232150" y="2406650"/>
          <p14:tracePt t="1670" x="3105150" y="2368550"/>
          <p14:tracePt t="1687" x="2978150" y="2324100"/>
          <p14:tracePt t="1703" x="2889250" y="2279650"/>
          <p14:tracePt t="1721" x="2813050" y="2235200"/>
          <p14:tracePt t="1737" x="2781300" y="2203450"/>
          <p14:tracePt t="1754" x="2768600" y="2184400"/>
          <p14:tracePt t="1770" x="2749550" y="2171700"/>
          <p14:tracePt t="1788" x="2743200" y="2165350"/>
          <p14:tracePt t="1804" x="2736850" y="2165350"/>
          <p14:tracePt t="1820" x="2730500" y="2165350"/>
          <p14:tracePt t="1837" x="2724150" y="2165350"/>
          <p14:tracePt t="1924" x="2730500" y="2178050"/>
          <p14:tracePt t="2251" x="2730500" y="2184400"/>
          <p14:tracePt t="2258" x="2724150" y="2190750"/>
          <p14:tracePt t="2270" x="2711450" y="2190750"/>
          <p14:tracePt t="2287" x="2616200" y="2235200"/>
          <p14:tracePt t="2303" x="2533650" y="2247900"/>
          <p14:tracePt t="2320" x="2444750" y="2254250"/>
          <p14:tracePt t="2337" x="2355850" y="2273300"/>
          <p14:tracePt t="2354" x="2266950" y="2273300"/>
          <p14:tracePt t="2370" x="2216150" y="2273300"/>
          <p14:tracePt t="2387" x="2159000" y="2273300"/>
          <p14:tracePt t="2403" x="2101850" y="2273300"/>
          <p14:tracePt t="2419" x="2038350" y="2273300"/>
          <p14:tracePt t="2436" x="1905000" y="2279650"/>
          <p14:tracePt t="2452" x="1822450" y="2286000"/>
          <p14:tracePt t="2469" x="1752600" y="2286000"/>
          <p14:tracePt t="2486" x="1714500" y="2286000"/>
          <p14:tracePt t="2502" x="1682750" y="2286000"/>
          <p14:tracePt t="2519" x="1670050" y="2279650"/>
          <p14:tracePt t="2553" x="1657350" y="2279650"/>
          <p14:tracePt t="2645" x="1657350" y="2286000"/>
          <p14:tracePt t="2654" x="1657350" y="2311400"/>
          <p14:tracePt t="2664" x="1651000" y="2336800"/>
          <p14:tracePt t="2671" x="1644650" y="2355850"/>
          <p14:tracePt t="2686" x="1638300" y="2438400"/>
          <p14:tracePt t="2703" x="1631950" y="2578100"/>
          <p14:tracePt t="2719" x="1612900" y="2819400"/>
          <p14:tracePt t="2736" x="1606550" y="2971800"/>
          <p14:tracePt t="2753" x="1600200" y="3117850"/>
          <p14:tracePt t="2769" x="1587500" y="3276600"/>
          <p14:tracePt t="2786" x="1574800" y="3479800"/>
          <p14:tracePt t="2803" x="1568450" y="3619500"/>
          <p14:tracePt t="2819" x="1549400" y="3759200"/>
          <p14:tracePt t="2836" x="1530350" y="3886200"/>
          <p14:tracePt t="2853" x="1517650" y="4019550"/>
          <p14:tracePt t="2869" x="1511300" y="4095750"/>
          <p14:tracePt t="2886" x="1504950" y="4178300"/>
          <p14:tracePt t="2902" x="1504950" y="4241800"/>
          <p14:tracePt t="2920" x="1504950" y="4337050"/>
          <p14:tracePt t="2936" x="1498600" y="4419600"/>
          <p14:tracePt t="2952" x="1498600" y="4483100"/>
          <p14:tracePt t="2969" x="1492250" y="4559300"/>
          <p14:tracePt t="2987" x="1492250" y="4679950"/>
          <p14:tracePt t="3002" x="1492250" y="4743450"/>
          <p14:tracePt t="3019" x="1492250" y="4806950"/>
          <p14:tracePt t="3036" x="1492250" y="4902200"/>
          <p14:tracePt t="3052" x="1492250" y="5022850"/>
          <p14:tracePt t="3069" x="1498600" y="5137150"/>
          <p14:tracePt t="3085" x="1504950" y="5181600"/>
          <p14:tracePt t="3102" x="1511300" y="5226050"/>
          <p14:tracePt t="3119" x="1524000" y="5257800"/>
          <p14:tracePt t="3136" x="1549400" y="5346700"/>
          <p14:tracePt t="3152" x="1555750" y="5378450"/>
          <p14:tracePt t="3169" x="1562100" y="5403850"/>
          <p14:tracePt t="3177" x="1568450" y="5410200"/>
          <p14:tracePt t="3186" x="1568450" y="5416550"/>
          <p14:tracePt t="3202" x="1568450" y="5429250"/>
          <p14:tracePt t="3219" x="1568450" y="5435600"/>
          <p14:tracePt t="3487" x="1612900" y="5454650"/>
          <p14:tracePt t="3494" x="1670050" y="5480050"/>
          <p14:tracePt t="3502" x="1727200" y="5492750"/>
          <p14:tracePt t="3518" x="1828800" y="5543550"/>
          <p14:tracePt t="3535" x="1987550" y="5575300"/>
          <p14:tracePt t="3553" x="2247900" y="5645150"/>
          <p14:tracePt t="3568" x="2381250" y="5657850"/>
          <p14:tracePt t="3585" x="2540000" y="5683250"/>
          <p14:tracePt t="3602" x="2692400" y="5695950"/>
          <p14:tracePt t="3619" x="2832100" y="5695950"/>
          <p14:tracePt t="3635" x="2882900" y="5695950"/>
          <p14:tracePt t="3652" x="2952750" y="5695950"/>
          <p14:tracePt t="3668" x="2984500" y="5695950"/>
          <p14:tracePt t="3685" x="3073400" y="5708650"/>
          <p14:tracePt t="3702" x="3136900" y="5715000"/>
          <p14:tracePt t="3718" x="3175000" y="5715000"/>
          <p14:tracePt t="3735" x="3206750" y="5715000"/>
          <p14:tracePt t="3752" x="3238500" y="5715000"/>
          <p14:tracePt t="3768" x="3295650" y="5721350"/>
          <p14:tracePt t="3784" x="3333750" y="5727700"/>
          <p14:tracePt t="3801" x="3384550" y="5727700"/>
          <p14:tracePt t="3818" x="3435350" y="5727700"/>
          <p14:tracePt t="3835" x="3492500" y="5727700"/>
          <p14:tracePt t="3851" x="3517900" y="5727700"/>
          <p14:tracePt t="3868" x="3530600" y="5727700"/>
          <p14:tracePt t="3902" x="3536950" y="5727700"/>
          <p14:tracePt t="3917" x="3549650" y="5727700"/>
          <p14:tracePt t="3978" x="3549650" y="5721350"/>
          <p14:tracePt t="3987" x="3549650" y="5715000"/>
          <p14:tracePt t="4009" x="3549650" y="5708650"/>
          <p14:tracePt t="4015" x="3549650" y="5695950"/>
          <p14:tracePt t="4024" x="3556000" y="5683250"/>
          <p14:tracePt t="4034" x="3587750" y="5645150"/>
          <p14:tracePt t="4051" x="3702050" y="5461000"/>
          <p14:tracePt t="4068" x="3898900" y="5137150"/>
          <p14:tracePt t="4084" x="4178300" y="4743450"/>
          <p14:tracePt t="4103" x="4584700" y="4121150"/>
          <p14:tracePt t="4118" x="4819650" y="3771900"/>
          <p14:tracePt t="4134" x="4972050" y="3556000"/>
          <p14:tracePt t="4151" x="5060950" y="3397250"/>
          <p14:tracePt t="4167" x="5105400" y="3302000"/>
          <p14:tracePt t="4174" x="5118100" y="3276600"/>
          <p14:tracePt t="4184" x="5130800" y="3251200"/>
          <p14:tracePt t="4201" x="5162550" y="3206750"/>
          <p14:tracePt t="4217" x="5168900" y="3181350"/>
          <p14:tracePt t="4234" x="5181600" y="3162300"/>
          <p14:tracePt t="4252" x="5219700" y="3111500"/>
          <p14:tracePt t="4267" x="5257800" y="3048000"/>
          <p14:tracePt t="4284" x="5327650" y="2927350"/>
          <p14:tracePt t="4300" x="5416550" y="2768600"/>
          <p14:tracePt t="4317" x="5454650" y="2597150"/>
          <p14:tracePt t="4334" x="5384800" y="2393950"/>
          <p14:tracePt t="4351" x="5276850" y="2247900"/>
          <p14:tracePt t="4367" x="5029200" y="2070100"/>
          <p14:tracePt t="4383" x="4838700" y="1962150"/>
          <p14:tracePt t="4402" x="4667250" y="1892300"/>
          <p14:tracePt t="4417" x="4578350" y="1866900"/>
          <p14:tracePt t="4434" x="4527550" y="1854200"/>
          <p14:tracePt t="4450" x="4476750" y="1841500"/>
          <p14:tracePt t="4468" x="4387850" y="1847850"/>
          <p14:tracePt t="4483" x="4318000" y="1860550"/>
          <p14:tracePt t="4501" x="4222750" y="1917700"/>
          <p14:tracePt t="4517" x="4095750" y="2019300"/>
          <p14:tracePt t="4535" x="3879850" y="2184400"/>
          <p14:tracePt t="4551" x="3784600" y="2235200"/>
          <p14:tracePt t="4567" x="3721100" y="2273300"/>
          <p14:tracePt t="4583" x="3683000" y="2298700"/>
          <p14:tracePt t="4600" x="3663950" y="2305050"/>
          <p14:tracePt t="4617" x="3562350" y="2324100"/>
          <p14:tracePt t="4633" x="3409950" y="2336800"/>
          <p14:tracePt t="4650" x="3289300" y="2336800"/>
          <p14:tracePt t="4667" x="3105150" y="2336800"/>
          <p14:tracePt t="4671" x="2990850" y="2336800"/>
          <p14:tracePt t="4684" x="2819400" y="2336800"/>
          <p14:tracePt t="4700" x="2717800" y="2330450"/>
          <p14:tracePt t="4716" x="2635250" y="2324100"/>
          <p14:tracePt t="4733" x="2546350" y="2317750"/>
          <p14:tracePt t="4751" x="2413000" y="2317750"/>
          <p14:tracePt t="4766" x="2349500" y="2317750"/>
          <p14:tracePt t="4783" x="2298700" y="2317750"/>
          <p14:tracePt t="4800" x="2279650" y="2317750"/>
          <p14:tracePt t="4817" x="2266950" y="2317750"/>
          <p14:tracePt t="4833" x="2254250" y="2317750"/>
          <p14:tracePt t="4850" x="2241550" y="2317750"/>
          <p14:tracePt t="4866" x="2216150" y="2317750"/>
          <p14:tracePt t="4883" x="2178050" y="2317750"/>
          <p14:tracePt t="4900" x="2063750" y="2324100"/>
          <p14:tracePt t="4916" x="2000250" y="2330450"/>
          <p14:tracePt t="4933" x="1962150" y="2336800"/>
          <p14:tracePt t="4949" x="1943100" y="2336800"/>
          <p14:tracePt t="4967" x="1930400" y="2336800"/>
          <p14:tracePt t="4983" x="1924050" y="2336800"/>
          <p14:tracePt t="4999" x="1917700" y="2336800"/>
          <p14:tracePt t="7945" x="1917700" y="2343150"/>
          <p14:tracePt t="7980" x="1917700" y="2336800"/>
          <p14:tracePt t="8660" x="1924050" y="2336800"/>
          <p14:tracePt t="8667" x="1930400" y="2336800"/>
          <p14:tracePt t="8683" x="1930400" y="2330450"/>
          <p14:tracePt t="8695" x="1936750" y="2324100"/>
          <p14:tracePt t="8713" x="1943100" y="2317750"/>
          <p14:tracePt t="8728" x="1987550" y="2292350"/>
          <p14:tracePt t="8744" x="2051050" y="2266950"/>
          <p14:tracePt t="8761" x="2101850" y="2235200"/>
          <p14:tracePt t="8778" x="2184400" y="2203450"/>
          <p14:tracePt t="8794" x="2235200" y="2190750"/>
          <p14:tracePt t="8811" x="2254250" y="2184400"/>
          <p14:tracePt t="8827" x="2260600" y="2184400"/>
          <p14:tracePt t="8845" x="2266950" y="2184400"/>
          <p14:tracePt t="8957" x="2266950" y="2190750"/>
          <p14:tracePt t="8995" x="2260600" y="2190750"/>
          <p14:tracePt t="9009" x="2260600" y="2197100"/>
          <p14:tracePt t="9018" x="2254250" y="2197100"/>
          <p14:tracePt t="9039" x="2247900" y="2197100"/>
          <p14:tracePt t="9048" x="2241550" y="2197100"/>
          <p14:tracePt t="9076" x="2241550" y="2203450"/>
          <p14:tracePt t="9085" x="2241550" y="2209800"/>
          <p14:tracePt t="10073" x="2241550" y="2203450"/>
          <p14:tracePt t="10081" x="2241550" y="2197100"/>
          <p14:tracePt t="11010" x="2235200" y="2197100"/>
          <p14:tracePt t="11026" x="2228850" y="2203450"/>
          <p14:tracePt t="11032" x="2228850" y="2209800"/>
          <p14:tracePt t="11040" x="2228850" y="2216150"/>
          <p14:tracePt t="11057" x="2222500" y="2228850"/>
          <p14:tracePt t="11074" x="2216150" y="2241550"/>
          <p14:tracePt t="11090" x="2209800" y="2254250"/>
          <p14:tracePt t="11106" x="2197100" y="2273300"/>
          <p14:tracePt t="11123" x="2190750" y="2286000"/>
          <p14:tracePt t="11140" x="2190750" y="2305050"/>
          <p14:tracePt t="11156" x="2184400" y="2311400"/>
          <p14:tracePt t="11173" x="2184400" y="2330450"/>
          <p14:tracePt t="11190" x="2184400" y="2336800"/>
          <p14:tracePt t="11207" x="2184400" y="2343150"/>
          <p14:tracePt t="11223" x="2184400" y="2362200"/>
          <p14:tracePt t="11242" x="2184400" y="2374900"/>
          <p14:tracePt t="11257" x="2184400" y="2393950"/>
          <p14:tracePt t="11274" x="2184400" y="2413000"/>
          <p14:tracePt t="11290" x="2184400" y="2432050"/>
          <p14:tracePt t="11307" x="2190750" y="2451100"/>
          <p14:tracePt t="11324" x="2247900" y="2546350"/>
          <p14:tracePt t="11340" x="2355850" y="2673350"/>
          <p14:tracePt t="11357" x="2508250" y="2825750"/>
          <p14:tracePt t="11373" x="2628900" y="2952750"/>
          <p14:tracePt t="11390" x="2857500" y="3187700"/>
          <p14:tracePt t="11407" x="3016250" y="3346450"/>
          <p14:tracePt t="11424" x="3143250" y="3517900"/>
          <p14:tracePt t="11441" x="3244850" y="3733800"/>
          <p14:tracePt t="11457" x="3314700" y="3987800"/>
          <p14:tracePt t="11474" x="3340100" y="4165600"/>
          <p14:tracePt t="11490" x="3346450" y="4298950"/>
          <p14:tracePt t="11507" x="3346450" y="4381500"/>
          <p14:tracePt t="11524" x="3346450" y="4451350"/>
          <p14:tracePt t="11540" x="3346450" y="4521200"/>
          <p14:tracePt t="11557" x="3346450" y="4584700"/>
          <p14:tracePt t="11573" x="3346450" y="4641850"/>
          <p14:tracePt t="11590" x="3346450" y="4692650"/>
          <p14:tracePt t="11607" x="3346450" y="4775200"/>
          <p14:tracePt t="11623" x="3346450" y="4819650"/>
          <p14:tracePt t="11640" x="3346450" y="4870450"/>
          <p14:tracePt t="11656" x="3333750" y="4933950"/>
          <p14:tracePt t="11674" x="3321050" y="5086350"/>
          <p14:tracePt t="11690" x="3295650" y="5200650"/>
          <p14:tracePt t="11706" x="3263900" y="5270500"/>
          <p14:tracePt t="11723" x="3238500" y="5334000"/>
          <p14:tracePt t="11740" x="3168650" y="5467350"/>
          <p14:tracePt t="11757" x="3124200" y="5537200"/>
          <p14:tracePt t="11773" x="3092450" y="5613400"/>
          <p14:tracePt t="11790" x="3060700" y="5664200"/>
          <p14:tracePt t="11807" x="3035300" y="5708650"/>
          <p14:tracePt t="11823" x="3016250" y="5734050"/>
          <p14:tracePt t="11839" x="3009900" y="5746750"/>
          <p14:tracePt t="11856" x="3003550" y="5753100"/>
          <p14:tracePt t="11873" x="2997200" y="5759450"/>
          <p14:tracePt t="11889" x="2990850" y="5765800"/>
          <p14:tracePt t="11923" x="2984500" y="5765800"/>
          <p14:tracePt t="11941" x="2971800" y="5753100"/>
          <p14:tracePt t="12379" x="2971800" y="5740400"/>
          <p14:tracePt t="12387" x="2965450" y="5715000"/>
          <p14:tracePt t="12394" x="2959100" y="5689600"/>
          <p14:tracePt t="12405" x="2959100" y="5657850"/>
          <p14:tracePt t="12422" x="2946400" y="5581650"/>
          <p14:tracePt t="12438" x="2940050" y="5505450"/>
          <p14:tracePt t="12455" x="2933700" y="5372100"/>
          <p14:tracePt t="12472" x="2933700" y="5289550"/>
          <p14:tracePt t="12488" x="2933700" y="5232400"/>
          <p14:tracePt t="12505" x="2933700" y="5175250"/>
          <p14:tracePt t="12522" x="2933700" y="5099050"/>
          <p14:tracePt t="12539" x="2940050" y="5054600"/>
          <p14:tracePt t="12555" x="2959100" y="5003800"/>
          <p14:tracePt t="12573" x="3028950" y="4883150"/>
          <p14:tracePt t="12589" x="3155950" y="4762500"/>
          <p14:tracePt t="12605" x="3340100" y="4648200"/>
          <p14:tracePt t="12622" x="3524250" y="4565650"/>
          <p14:tracePt t="12639" x="3683000" y="4533900"/>
          <p14:tracePt t="12656" x="3848100" y="4521200"/>
          <p14:tracePt t="12672" x="3924300" y="4527550"/>
          <p14:tracePt t="12688" x="3975100" y="4533900"/>
          <p14:tracePt t="12705" x="4025900" y="4540250"/>
          <p14:tracePt t="12722" x="4114800" y="4559300"/>
          <p14:tracePt t="12738" x="4184650" y="4565650"/>
          <p14:tracePt t="12755" x="4292600" y="4572000"/>
          <p14:tracePt t="12771" x="4400550" y="4572000"/>
          <p14:tracePt t="12788" x="4495800" y="4572000"/>
          <p14:tracePt t="12804" x="4578350" y="4565650"/>
          <p14:tracePt t="12821" x="4610100" y="4559300"/>
          <p14:tracePt t="12838" x="4629150" y="4546600"/>
          <p14:tracePt t="12855" x="4641850" y="4546600"/>
          <p14:tracePt t="12872" x="4660900" y="4527550"/>
          <p14:tracePt t="12888" x="4699000" y="4489450"/>
          <p14:tracePt t="12905" x="4775200" y="4356100"/>
          <p14:tracePt t="12921" x="4857750" y="4216400"/>
          <p14:tracePt t="12939" x="4997450" y="3905250"/>
          <p14:tracePt t="12955" x="5048250" y="3784600"/>
          <p14:tracePt t="12972" x="5073650" y="3702050"/>
          <p14:tracePt t="12988" x="5092700" y="3657600"/>
          <p14:tracePt t="13005" x="5092700" y="3625850"/>
          <p14:tracePt t="13021" x="5092700" y="3613150"/>
          <p14:tracePt t="13038" x="5092700" y="3606800"/>
          <p14:tracePt t="13055" x="5092700" y="3600450"/>
          <p14:tracePt t="13376" x="5092700" y="3575050"/>
          <p14:tracePt t="13384" x="5105400" y="3530600"/>
          <p14:tracePt t="13392" x="5105400" y="3498850"/>
          <p14:tracePt t="13403" x="5105400" y="3467100"/>
          <p14:tracePt t="13420" x="5105400" y="3416300"/>
          <p14:tracePt t="13437" x="5105400" y="3333750"/>
          <p14:tracePt t="13453" x="5105400" y="3276600"/>
          <p14:tracePt t="13470" x="5111750" y="3238500"/>
          <p14:tracePt t="13486" x="5111750" y="3206750"/>
          <p14:tracePt t="13503" x="5111750" y="3187700"/>
          <p14:tracePt t="13520" x="5111750" y="3175000"/>
          <p14:tracePt t="13537" x="5111750" y="3155950"/>
          <p14:tracePt t="13553" x="5118100" y="3149600"/>
          <p14:tracePt t="13570" x="5124450" y="3136900"/>
          <p14:tracePt t="13586" x="5137150" y="3130550"/>
          <p14:tracePt t="13603" x="5143500" y="3124200"/>
          <p14:tracePt t="13620" x="5162550" y="3117850"/>
          <p14:tracePt t="13637" x="5200650" y="3098800"/>
          <p14:tracePt t="13653" x="5321300" y="3048000"/>
          <p14:tracePt t="13670" x="5441950" y="3003550"/>
          <p14:tracePt t="13686" x="5575300" y="2971800"/>
          <p14:tracePt t="13703" x="5664200" y="2959100"/>
          <p14:tracePt t="13719" x="5759450" y="2921000"/>
          <p14:tracePt t="13736" x="5810250" y="2901950"/>
          <p14:tracePt t="13753" x="5848350" y="2889250"/>
          <p14:tracePt t="13770" x="5867400" y="2876550"/>
          <p14:tracePt t="13786" x="5886450" y="2863850"/>
          <p14:tracePt t="13803" x="5892800" y="2863850"/>
          <p14:tracePt t="13820" x="5899150" y="2863850"/>
          <p14:tracePt t="13854" x="5899150" y="2857500"/>
          <p14:tracePt t="13883" x="5899150" y="2851150"/>
          <p14:tracePt t="14004" x="5899150" y="2857500"/>
          <p14:tracePt t="14011" x="5905500" y="2857500"/>
          <p14:tracePt t="14020" x="5911850" y="2870200"/>
          <p14:tracePt t="14036" x="5918200" y="2889250"/>
          <p14:tracePt t="14053" x="5918200" y="2908300"/>
          <p14:tracePt t="14070" x="5918200" y="2940050"/>
          <p14:tracePt t="14086" x="5924550" y="2971800"/>
          <p14:tracePt t="14103" x="5924550" y="2990850"/>
          <p14:tracePt t="14120" x="5924550" y="3003550"/>
          <p14:tracePt t="14137" x="5924550" y="3022600"/>
          <p14:tracePt t="14153" x="5924550" y="3035300"/>
          <p14:tracePt t="14170" x="5924550" y="3048000"/>
          <p14:tracePt t="14186" x="5924550" y="3054350"/>
          <p14:tracePt t="14204" x="5924550" y="3060700"/>
          <p14:tracePt t="14220" x="5924550" y="3067050"/>
          <p14:tracePt t="14236" x="5924550" y="3073400"/>
          <p14:tracePt t="14253" x="5924550" y="3079750"/>
          <p14:tracePt t="14934" x="5924550" y="3086100"/>
          <p14:tracePt t="14942" x="5924550" y="3098800"/>
          <p14:tracePt t="14952" x="5924550" y="3117850"/>
          <p14:tracePt t="14968" x="5924550" y="3175000"/>
          <p14:tracePt t="14985" x="5924550" y="3257550"/>
          <p14:tracePt t="15002" x="5924550" y="3302000"/>
          <p14:tracePt t="15018" x="5924550" y="3352800"/>
          <p14:tracePt t="15035" x="5924550" y="3390900"/>
          <p14:tracePt t="15053" x="5924550" y="3435350"/>
          <p14:tracePt t="15068" x="5924550" y="3454400"/>
          <p14:tracePt t="15085" x="5924550" y="3473450"/>
          <p14:tracePt t="15102" x="5918200" y="3486150"/>
          <p14:tracePt t="15119" x="5918200" y="3505200"/>
          <p14:tracePt t="15151" x="5911850" y="3511550"/>
          <p14:tracePt t="15168" x="5911850" y="3524250"/>
          <p14:tracePt t="15209" x="5905500" y="3524250"/>
          <p14:tracePt t="15217" x="5899150" y="3524250"/>
          <p14:tracePt t="15232" x="5892800" y="3524250"/>
          <p14:tracePt t="15242" x="5880100" y="3505200"/>
          <p14:tracePt t="15251" x="5842000" y="3479800"/>
          <p14:tracePt t="15268" x="5594350" y="3302000"/>
          <p14:tracePt t="15285" x="5422900" y="3155950"/>
          <p14:tracePt t="15301" x="5156200" y="2914650"/>
          <p14:tracePt t="15318" x="4953000" y="2755900"/>
          <p14:tracePt t="15335" x="4768850" y="2616200"/>
          <p14:tracePt t="15351" x="4616450" y="2482850"/>
          <p14:tracePt t="15368" x="4470400" y="2343150"/>
          <p14:tracePt t="15384" x="4362450" y="2228850"/>
          <p14:tracePt t="15402" x="4222750" y="2114550"/>
          <p14:tracePt t="15418" x="4089400" y="2038350"/>
          <p14:tracePt t="15434" x="3943350" y="1955800"/>
          <p14:tracePt t="15451" x="3841750" y="1917700"/>
          <p14:tracePt t="15469" x="3740150" y="1866900"/>
          <p14:tracePt t="15484" x="3702050" y="1854200"/>
          <p14:tracePt t="15501" x="3670300" y="1835150"/>
          <p14:tracePt t="15518" x="3625850" y="1822450"/>
          <p14:tracePt t="15534" x="3511550" y="1816100"/>
          <p14:tracePt t="15551" x="3251200" y="1866900"/>
          <p14:tracePt t="15568" x="2997200" y="1936750"/>
          <p14:tracePt t="15585" x="2774950" y="1993900"/>
          <p14:tracePt t="15601" x="2609850" y="2038350"/>
          <p14:tracePt t="15618" x="2330450" y="2108200"/>
          <p14:tracePt t="15634" x="2178050" y="2146300"/>
          <p14:tracePt t="15651" x="2032000" y="2222500"/>
          <p14:tracePt t="15667" x="1866900" y="2330450"/>
          <p14:tracePt t="15683" x="1689100" y="2438400"/>
          <p14:tracePt t="15700" x="1504950" y="2552700"/>
          <p14:tracePt t="15716" x="1365250" y="2641600"/>
          <p14:tracePt t="15733" x="1250950" y="2724150"/>
          <p14:tracePt t="15750" x="1130300" y="2844800"/>
          <p14:tracePt t="15766" x="971550" y="3009900"/>
          <p14:tracePt t="15783" x="882650" y="3117850"/>
          <p14:tracePt t="15800" x="793750" y="3276600"/>
          <p14:tracePt t="15817" x="742950" y="3448050"/>
          <p14:tracePt t="15833" x="717550" y="3632200"/>
          <p14:tracePt t="15850" x="717550" y="3771900"/>
          <p14:tracePt t="15866" x="755650" y="3962400"/>
          <p14:tracePt t="15883" x="806450" y="4089400"/>
          <p14:tracePt t="15900" x="889000" y="4279900"/>
          <p14:tracePt t="15916" x="971550" y="4425950"/>
          <p14:tracePt t="15933" x="1047750" y="4552950"/>
          <p14:tracePt t="15950" x="1117600" y="4648200"/>
          <p14:tracePt t="15967" x="1238250" y="4756150"/>
          <p14:tracePt t="15983" x="1314450" y="4851400"/>
          <p14:tracePt t="15999" x="1447800" y="4953000"/>
          <p14:tracePt t="16016" x="1593850" y="5080000"/>
          <p14:tracePt t="16033" x="1720850" y="5168900"/>
          <p14:tracePt t="16049" x="1860550" y="5289550"/>
          <p14:tracePt t="16066" x="1962150" y="5365750"/>
          <p14:tracePt t="16083" x="2108200" y="5441950"/>
          <p14:tracePt t="16099" x="2254250" y="5492750"/>
          <p14:tracePt t="16116" x="2470150" y="5524500"/>
          <p14:tracePt t="16133" x="2647950" y="5530850"/>
          <p14:tracePt t="16150" x="2800350" y="5530850"/>
          <p14:tracePt t="16167" x="2914650" y="5518150"/>
          <p14:tracePt t="16173" x="2984500" y="5505450"/>
          <p14:tracePt t="16184" x="3136900" y="5467350"/>
          <p14:tracePt t="16200" x="3276600" y="5429250"/>
          <p14:tracePt t="16216" x="3390900" y="5384800"/>
          <p14:tracePt t="16233" x="3479800" y="5346700"/>
          <p14:tracePt t="16250" x="3625850" y="5257800"/>
          <p14:tracePt t="16266" x="3721100" y="5194300"/>
          <p14:tracePt t="16283" x="3803650" y="5130800"/>
          <p14:tracePt t="16300" x="3879850" y="5035550"/>
          <p14:tracePt t="16318" x="3975100" y="4883150"/>
          <p14:tracePt t="16333" x="4019550" y="4781550"/>
          <p14:tracePt t="16350" x="4057650" y="4692650"/>
          <p14:tracePt t="16366" x="4083050" y="4603750"/>
          <p14:tracePt t="16383" x="4089400" y="4514850"/>
          <p14:tracePt t="16400" x="4089400" y="4349750"/>
          <p14:tracePt t="16416" x="4089400" y="4165600"/>
          <p14:tracePt t="16433" x="4089400" y="3987800"/>
          <p14:tracePt t="16450" x="4076700" y="3810000"/>
          <p14:tracePt t="16467" x="4076700" y="3536950"/>
          <p14:tracePt t="16483" x="4076700" y="3378200"/>
          <p14:tracePt t="16500" x="4070350" y="3219450"/>
          <p14:tracePt t="16517" x="4057650" y="3067050"/>
          <p14:tracePt t="16533" x="4025900" y="2901950"/>
          <p14:tracePt t="16549" x="4000500" y="2844800"/>
          <p14:tracePt t="16566" x="3968750" y="2768600"/>
          <p14:tracePt t="16582" x="3911600" y="2667000"/>
          <p14:tracePt t="16599" x="3848100" y="2571750"/>
          <p14:tracePt t="16615" x="3746500" y="2444750"/>
          <p14:tracePt t="16632" x="3695700" y="2387600"/>
          <p14:tracePt t="16649" x="3651250" y="2355850"/>
          <p14:tracePt t="16665" x="3587750" y="2324100"/>
          <p14:tracePt t="16667" x="3543300" y="2305050"/>
          <p14:tracePt t="16682" x="3422650" y="2279650"/>
          <p14:tracePt t="16699" x="3295650" y="2266950"/>
          <p14:tracePt t="16715" x="3187700" y="2260600"/>
          <p14:tracePt t="16732" x="3016250" y="2260600"/>
          <p14:tracePt t="16749" x="2730500" y="2286000"/>
          <p14:tracePt t="16765" x="2578100" y="2311400"/>
          <p14:tracePt t="16782" x="2362200" y="2349500"/>
          <p14:tracePt t="16798" x="2190750" y="2387600"/>
          <p14:tracePt t="16815" x="2032000" y="2451100"/>
          <p14:tracePt t="16832" x="1936750" y="2501900"/>
          <p14:tracePt t="16849" x="1847850" y="2546350"/>
          <p14:tracePt t="16865" x="1752600" y="2603500"/>
          <p14:tracePt t="16882" x="1657350" y="2667000"/>
          <p14:tracePt t="16898" x="1511300" y="2787650"/>
          <p14:tracePt t="16915" x="1384300" y="2959100"/>
          <p14:tracePt t="16932" x="1301750" y="3079750"/>
          <p14:tracePt t="16948" x="1238250" y="3187700"/>
          <p14:tracePt t="16965" x="1187450" y="3403600"/>
          <p14:tracePt t="16982" x="1174750" y="3587750"/>
          <p14:tracePt t="16998" x="1174750" y="3702050"/>
          <p14:tracePt t="17015" x="1181100" y="3829050"/>
          <p14:tracePt t="17031" x="1212850" y="4095750"/>
          <p14:tracePt t="17048" x="1244600" y="4241800"/>
          <p14:tracePt t="17065" x="1276350" y="4362450"/>
          <p14:tracePt t="17081" x="1320800" y="4502150"/>
          <p14:tracePt t="17098" x="1384300" y="4705350"/>
          <p14:tracePt t="17114" x="1422400" y="4787900"/>
          <p14:tracePt t="17131" x="1479550" y="4883150"/>
          <p14:tracePt t="17148" x="1562100" y="4984750"/>
          <p14:tracePt t="17165" x="1720850" y="5137150"/>
          <p14:tracePt t="17181" x="1816100" y="5226050"/>
          <p14:tracePt t="17198" x="1917700" y="5314950"/>
          <p14:tracePt t="17215" x="2051050" y="5416550"/>
          <p14:tracePt t="17232" x="2190750" y="5505450"/>
          <p14:tracePt t="17248" x="2355850" y="5613400"/>
          <p14:tracePt t="17265" x="2457450" y="5664200"/>
          <p14:tracePt t="17282" x="2609850" y="5727700"/>
          <p14:tracePt t="17298" x="2787650" y="5784850"/>
          <p14:tracePt t="17315" x="3035300" y="5842000"/>
          <p14:tracePt t="17332" x="3257550" y="5867400"/>
          <p14:tracePt t="17348" x="3429000" y="5886450"/>
          <p14:tracePt t="17365" x="3587750" y="5886450"/>
          <p14:tracePt t="17382" x="3841750" y="5886450"/>
          <p14:tracePt t="17398" x="3962400" y="5873750"/>
          <p14:tracePt t="17415" x="4038600" y="5867400"/>
          <p14:tracePt t="17431" x="4140200" y="5842000"/>
          <p14:tracePt t="17448" x="4298950" y="5778500"/>
          <p14:tracePt t="17464" x="4413250" y="5702300"/>
          <p14:tracePt t="17480" x="4502150" y="5626100"/>
          <p14:tracePt t="17497" x="4616450" y="5486400"/>
          <p14:tracePt t="17514" x="4762500" y="5270500"/>
          <p14:tracePt t="17531" x="4895850" y="4997450"/>
          <p14:tracePt t="17548" x="4953000" y="4826000"/>
          <p14:tracePt t="17564" x="4965700" y="4673600"/>
          <p14:tracePt t="17581" x="4959350" y="4502150"/>
          <p14:tracePt t="17598" x="4889500" y="4241800"/>
          <p14:tracePt t="17615" x="4826000" y="4038600"/>
          <p14:tracePt t="17631" x="4781550" y="3873500"/>
          <p14:tracePt t="17648" x="4762500" y="3714750"/>
          <p14:tracePt t="17665" x="4730750" y="3486150"/>
          <p14:tracePt t="17681" x="4718050" y="3378200"/>
          <p14:tracePt t="17698" x="4699000" y="3289300"/>
          <p14:tracePt t="17714" x="4686300" y="3200400"/>
          <p14:tracePt t="17732" x="4654550" y="3073400"/>
          <p14:tracePt t="17748" x="4635500" y="2997200"/>
          <p14:tracePt t="17764" x="4603750" y="2933700"/>
          <p14:tracePt t="17781" x="4578350" y="2889250"/>
          <p14:tracePt t="17799" x="4533900" y="2832100"/>
          <p14:tracePt t="17814" x="4495800" y="2794000"/>
          <p14:tracePt t="17831" x="4457700" y="2768600"/>
          <p14:tracePt t="17847" x="4432300" y="2749550"/>
          <p14:tracePt t="17864" x="4419600" y="2736850"/>
          <p14:tracePt t="17881" x="4400550" y="2730500"/>
          <p14:tracePt t="17897" x="4375150" y="2717800"/>
          <p14:tracePt t="17914" x="4337050" y="2711450"/>
          <p14:tracePt t="17931" x="4286250" y="2705100"/>
          <p14:tracePt t="17948" x="4191000" y="2679700"/>
          <p14:tracePt t="17964" x="4152900" y="2660650"/>
          <p14:tracePt t="17981" x="4127500" y="2641600"/>
          <p14:tracePt t="17997" x="4121150" y="2635250"/>
          <p14:tracePt t="18015" x="4108450" y="2616200"/>
          <p14:tracePt t="18031" x="4102100" y="2609850"/>
          <p14:tracePt t="18064" x="4102100" y="2597150"/>
          <p14:tracePt t="18566" x="4102100" y="2603500"/>
          <p14:tracePt t="18574" x="4095750" y="2616200"/>
          <p14:tracePt t="18582" x="4095750" y="2635250"/>
          <p14:tracePt t="18596" x="4083050" y="2679700"/>
          <p14:tracePt t="18613" x="4083050" y="2705100"/>
          <p14:tracePt t="18630" x="4083050" y="2743200"/>
          <p14:tracePt t="18647" x="4083050" y="2806700"/>
          <p14:tracePt t="18663" x="4083050" y="2876550"/>
          <p14:tracePt t="18680" x="4083050" y="2927350"/>
          <p14:tracePt t="18696" x="4089400" y="2990850"/>
          <p14:tracePt t="18714" x="4095750" y="3079750"/>
          <p14:tracePt t="18729" x="4102100" y="3143250"/>
          <p14:tracePt t="18746" x="4108450" y="3213100"/>
          <p14:tracePt t="18763" x="4108450" y="3257550"/>
          <p14:tracePt t="18780" x="4102100" y="3308350"/>
          <p14:tracePt t="18796" x="4089400" y="3409950"/>
          <p14:tracePt t="18813" x="4064000" y="3517900"/>
          <p14:tracePt t="18829" x="4032250" y="3651250"/>
          <p14:tracePt t="18846" x="4006850" y="3740150"/>
          <p14:tracePt t="18864" x="3968750" y="3860800"/>
          <p14:tracePt t="18880" x="3930650" y="3930650"/>
          <p14:tracePt t="18896" x="3898900" y="4006850"/>
          <p14:tracePt t="18913" x="3873500" y="4057650"/>
          <p14:tracePt t="18930" x="3822700" y="4121150"/>
          <p14:tracePt t="18946" x="3784600" y="4159250"/>
          <p14:tracePt t="18963" x="3746500" y="4197350"/>
          <p14:tracePt t="18979" x="3702050" y="4235450"/>
          <p14:tracePt t="18996" x="3651250" y="4267200"/>
          <p14:tracePt t="19013" x="3346450" y="4330700"/>
          <p14:tracePt t="19029" x="3136900" y="4324350"/>
          <p14:tracePt t="19046" x="2774950" y="4254500"/>
          <p14:tracePt t="19064" x="2292350" y="4038600"/>
          <p14:tracePt t="19080" x="1873250" y="3886200"/>
          <p14:tracePt t="19096" x="1555750" y="3816350"/>
          <p14:tracePt t="19112" x="1022350" y="3765550"/>
          <p14:tracePt t="19130" x="692150" y="3771900"/>
          <p14:tracePt t="19147" x="203200" y="3822700"/>
          <p14:tracePt t="19415" x="19050" y="2851150"/>
          <p14:tracePt t="19422" x="76200" y="2762250"/>
          <p14:tracePt t="19431" x="127000" y="2692400"/>
          <p14:tracePt t="19445" x="209550" y="2584450"/>
          <p14:tracePt t="19462" x="298450" y="2489200"/>
          <p14:tracePt t="19478" x="387350" y="2368550"/>
          <p14:tracePt t="19496" x="508000" y="2178050"/>
          <p14:tracePt t="19512" x="584200" y="2095500"/>
          <p14:tracePt t="19528" x="685800" y="2006600"/>
          <p14:tracePt t="19545" x="762000" y="1955800"/>
          <p14:tracePt t="19563" x="793750" y="1924050"/>
          <p14:tracePt t="19578" x="844550" y="1898650"/>
          <p14:tracePt t="19595" x="889000" y="1873250"/>
          <p14:tracePt t="19611" x="927100" y="1860550"/>
          <p14:tracePt t="19629" x="1003300" y="1835150"/>
          <p14:tracePt t="19646" x="1225550" y="1803400"/>
          <p14:tracePt t="19663" x="1377950" y="1778000"/>
          <p14:tracePt t="19671" x="1435100" y="1778000"/>
          <p14:tracePt t="19679" x="1498600" y="1771650"/>
          <p14:tracePt t="19697" x="1670050" y="1765300"/>
          <p14:tracePt t="19711" x="1778000" y="1765300"/>
          <p14:tracePt t="19728" x="1847850" y="1771650"/>
          <p14:tracePt t="19744" x="1892300" y="1784350"/>
          <p14:tracePt t="19761" x="1936750" y="1803400"/>
          <p14:tracePt t="19778" x="2000250" y="1835150"/>
          <p14:tracePt t="19794" x="2051050" y="1866900"/>
          <p14:tracePt t="19810" x="2133600" y="1905000"/>
          <p14:tracePt t="19828" x="2228850" y="1949450"/>
          <p14:tracePt t="19844" x="2311400" y="1987550"/>
          <p14:tracePt t="19861" x="2432050" y="2057400"/>
          <p14:tracePt t="19878" x="2514600" y="2089150"/>
          <p14:tracePt t="19895" x="2603500" y="2133600"/>
          <p14:tracePt t="19912" x="2705100" y="2190750"/>
          <p14:tracePt t="19928" x="2749550" y="2228850"/>
          <p14:tracePt t="19945" x="2800350" y="2266950"/>
          <p14:tracePt t="19961" x="2838450" y="2324100"/>
          <p14:tracePt t="19978" x="2901950" y="2419350"/>
          <p14:tracePt t="19995" x="2984500" y="2559050"/>
          <p14:tracePt t="20011" x="3022600" y="2654300"/>
          <p14:tracePt t="20028" x="3041650" y="2762250"/>
          <p14:tracePt t="20045" x="3060700" y="2863850"/>
          <p14:tracePt t="20062" x="3073400" y="2971800"/>
          <p14:tracePt t="20078" x="3073400" y="3016250"/>
          <p14:tracePt t="20094" x="3073400" y="3054350"/>
          <p14:tracePt t="20111" x="3073400" y="3117850"/>
          <p14:tracePt t="20129" x="3073400" y="3225800"/>
          <p14:tracePt t="20144" x="3067050" y="3295650"/>
          <p14:tracePt t="20161" x="3048000" y="3384550"/>
          <p14:tracePt t="20168" x="3048000" y="3416300"/>
          <p14:tracePt t="20178" x="3041650" y="3441700"/>
          <p14:tracePt t="20195" x="3035300" y="3498850"/>
          <p14:tracePt t="20211" x="3022600" y="3613150"/>
          <p14:tracePt t="20227" x="3022600" y="3721100"/>
          <p14:tracePt t="20244" x="3016250" y="3829050"/>
          <p14:tracePt t="20261" x="3009900" y="3911600"/>
          <p14:tracePt t="20278" x="3003550" y="4019550"/>
          <p14:tracePt t="20294" x="2990850" y="4108450"/>
          <p14:tracePt t="20311" x="2990850" y="4178300"/>
          <p14:tracePt t="20327" x="2990850" y="4222750"/>
          <p14:tracePt t="20345" x="2990850" y="4267200"/>
          <p14:tracePt t="20361" x="2990850" y="4273550"/>
          <p14:tracePt t="20377" x="2990850" y="4286250"/>
          <p14:tracePt t="20394" x="2990850" y="4292600"/>
          <p14:tracePt t="20412" x="2990850" y="4298950"/>
          <p14:tracePt t="20493" x="2990850" y="4305300"/>
          <p14:tracePt t="20866" x="3009900" y="4311650"/>
          <p14:tracePt t="20874" x="3028950" y="4311650"/>
          <p14:tracePt t="20883" x="3041650" y="4311650"/>
          <p14:tracePt t="20893" x="3060700" y="4318000"/>
          <p14:tracePt t="20910" x="3105150" y="4330700"/>
          <p14:tracePt t="20927" x="3124200" y="4330700"/>
          <p14:tracePt t="20943" x="3143250" y="4330700"/>
          <p14:tracePt t="20960" x="3162300" y="4330700"/>
          <p14:tracePt t="20977" x="3206750" y="4324350"/>
          <p14:tracePt t="20993" x="3244850" y="4305300"/>
          <p14:tracePt t="21010" x="3263900" y="4292600"/>
          <p14:tracePt t="21026" x="3314700" y="4235450"/>
          <p14:tracePt t="21044" x="3359150" y="4171950"/>
          <p14:tracePt t="21061" x="3365500" y="4140200"/>
          <p14:tracePt t="21076" x="3397250" y="4108450"/>
          <p14:tracePt t="21093" x="3416300" y="4089400"/>
          <p14:tracePt t="21110" x="3422650" y="4076700"/>
          <p14:tracePt t="21126" x="3454400" y="4057650"/>
          <p14:tracePt t="21143" x="3467100" y="4051300"/>
          <p14:tracePt t="21159" x="3473450" y="4051300"/>
          <p14:tracePt t="21276" x="3448050" y="4044950"/>
          <p14:tracePt t="21283" x="3340100" y="4038600"/>
          <p14:tracePt t="21292" x="3213100" y="4025900"/>
          <p14:tracePt t="21309" x="3048000" y="4019550"/>
          <p14:tracePt t="21327" x="2882900" y="4019550"/>
          <p14:tracePt t="21343" x="2800350" y="4019550"/>
          <p14:tracePt t="21359" x="2743200" y="4032250"/>
          <p14:tracePt t="21376" x="2698750" y="4051300"/>
          <p14:tracePt t="21392" x="2673350" y="4070350"/>
          <p14:tracePt t="21409" x="2641600" y="4108450"/>
          <p14:tracePt t="21427" x="2628900" y="4133850"/>
          <p14:tracePt t="21443" x="2616200" y="4171950"/>
          <p14:tracePt t="21460" x="2616200" y="4210050"/>
          <p14:tracePt t="21476" x="2660650" y="4273550"/>
          <p14:tracePt t="21492" x="2724150" y="4311650"/>
          <p14:tracePt t="21509" x="2787650" y="4343400"/>
          <p14:tracePt t="21526" x="2825750" y="4368800"/>
          <p14:tracePt t="21543" x="2889250" y="4394200"/>
          <p14:tracePt t="21559" x="2921000" y="4413250"/>
          <p14:tracePt t="21576" x="2971800" y="4419600"/>
          <p14:tracePt t="21592" x="3048000" y="4432300"/>
          <p14:tracePt t="21610" x="3168650" y="4432300"/>
          <p14:tracePt t="21626" x="3257550" y="4406900"/>
          <p14:tracePt t="21642" x="3340100" y="4362450"/>
          <p14:tracePt t="21658" x="3403600" y="4330700"/>
          <p14:tracePt t="21675" x="3441700" y="4318000"/>
          <p14:tracePt t="21679" x="3454400" y="4311650"/>
          <p14:tracePt t="21692" x="3460750" y="4305300"/>
          <p14:tracePt t="21708" x="3467100" y="4305300"/>
          <p14:tracePt t="21731" x="3473450" y="4305300"/>
          <p14:tracePt t="21742" x="3479800" y="4305300"/>
          <p14:tracePt t="21758" x="3479800" y="4298950"/>
          <p14:tracePt t="21886" x="3479800" y="4292600"/>
          <p14:tracePt t="21897" x="3479800" y="4286250"/>
          <p14:tracePt t="22132" x="3473450" y="4286250"/>
          <p14:tracePt t="22139" x="3448050" y="4292600"/>
          <p14:tracePt t="22148" x="3422650" y="4305300"/>
          <p14:tracePt t="22158" x="3378200" y="4318000"/>
          <p14:tracePt t="22176" x="3263900" y="4362450"/>
          <p14:tracePt t="22191" x="3187700" y="4394200"/>
          <p14:tracePt t="22208" x="3117850" y="4419600"/>
          <p14:tracePt t="22225" x="3073400" y="4438650"/>
          <p14:tracePt t="22242" x="3048000" y="4445000"/>
          <p14:tracePt t="22258" x="3016250" y="4451350"/>
          <p14:tracePt t="22275" x="3003550" y="4451350"/>
          <p14:tracePt t="22291" x="2984500" y="4445000"/>
          <p14:tracePt t="22309" x="2965450" y="4425950"/>
          <p14:tracePt t="22325" x="2952750" y="4413250"/>
          <p14:tracePt t="22341" x="2933700" y="4400550"/>
          <p14:tracePt t="22358" x="2921000" y="4381500"/>
          <p14:tracePt t="22375" x="2914650" y="4375150"/>
          <p14:tracePt t="22391" x="2914650" y="4362450"/>
          <p14:tracePt t="22496" x="2927350" y="4368800"/>
          <p14:tracePt t="22504" x="2940050" y="4375150"/>
          <p14:tracePt t="22513" x="2959100" y="4387850"/>
          <p14:tracePt t="22525" x="3009900" y="4419600"/>
          <p14:tracePt t="22541" x="3086100" y="4445000"/>
          <p14:tracePt t="22558" x="3149600" y="4476750"/>
          <p14:tracePt t="22575" x="3213100" y="4489450"/>
          <p14:tracePt t="22592" x="3263900" y="4502150"/>
          <p14:tracePt t="22608" x="3352800" y="4495800"/>
          <p14:tracePt t="22624" x="3467100" y="4451350"/>
          <p14:tracePt t="22640" x="3619500" y="4387850"/>
          <p14:tracePt t="22657" x="3765550" y="4305300"/>
          <p14:tracePt t="22673" x="3943350" y="4159250"/>
          <p14:tracePt t="22690" x="4013200" y="4095750"/>
          <p14:tracePt t="22707" x="4044950" y="4057650"/>
          <p14:tracePt t="22723" x="4057650" y="4038600"/>
          <p14:tracePt t="22740" x="4064000" y="4025900"/>
          <p14:tracePt t="22757" x="4064000" y="4019550"/>
          <p14:tracePt t="22775" x="4064000" y="4013200"/>
          <p14:tracePt t="22791" x="4064000" y="4006850"/>
          <p14:tracePt t="22808" x="4064000" y="4000500"/>
          <p14:tracePt t="22824" x="4057650" y="3994150"/>
          <p14:tracePt t="22840" x="4051300" y="3987800"/>
          <p14:tracePt t="22857" x="4044950" y="3981450"/>
          <p14:tracePt t="22875" x="4032250" y="3981450"/>
          <p14:tracePt t="22891" x="3994150" y="3981450"/>
          <p14:tracePt t="22907" x="3898900" y="3994150"/>
          <p14:tracePt t="22924" x="3810000" y="4019550"/>
          <p14:tracePt t="22940" x="3740150" y="4038600"/>
          <p14:tracePt t="22957" x="3670300" y="4076700"/>
          <p14:tracePt t="22974" x="3632200" y="4102100"/>
          <p14:tracePt t="22990" x="3568700" y="4133850"/>
          <p14:tracePt t="23007" x="3454400" y="4184650"/>
          <p14:tracePt t="23025" x="3244850" y="4248150"/>
          <p14:tracePt t="23040" x="3155950" y="4279900"/>
          <p14:tracePt t="23057" x="3105150" y="4286250"/>
          <p14:tracePt t="23074" x="3092450" y="4292600"/>
          <p14:tracePt t="23091" x="3079750" y="4292600"/>
          <p14:tracePt t="23107" x="3073400" y="4292600"/>
          <p14:tracePt t="23146" x="3073400" y="4279900"/>
          <p14:tracePt t="23160" x="3073400" y="4273550"/>
          <p14:tracePt t="23174" x="3073400" y="4260850"/>
          <p14:tracePt t="23190" x="3073400" y="4254500"/>
          <p14:tracePt t="23206" x="3073400" y="4248150"/>
          <p14:tracePt t="23225" x="3073400" y="4235450"/>
          <p14:tracePt t="23241" x="3073400" y="4216400"/>
          <p14:tracePt t="23256" x="3073400" y="4178300"/>
          <p14:tracePt t="23273" x="3086100" y="4127500"/>
          <p14:tracePt t="23290" x="3117850" y="4057650"/>
          <p14:tracePt t="23307" x="3187700" y="3898900"/>
          <p14:tracePt t="23323" x="3257550" y="3721100"/>
          <p14:tracePt t="23340" x="3289300" y="3600450"/>
          <p14:tracePt t="23356" x="3308350" y="3549650"/>
          <p14:tracePt t="23374" x="3321050" y="3517900"/>
          <p14:tracePt t="23390" x="3327400" y="3505200"/>
          <p14:tracePt t="23406" x="3327400" y="3492500"/>
          <p14:tracePt t="23440" x="3327400" y="3479800"/>
          <p14:tracePt t="23456" x="3327400" y="3473450"/>
          <p14:tracePt t="23858" x="3321050" y="3473450"/>
          <p14:tracePt t="23926" x="3321050" y="3467100"/>
          <p14:tracePt t="23977" x="3321050" y="3460750"/>
          <p14:tracePt t="24000" x="3321050" y="3454400"/>
          <p14:tracePt t="24015" x="3321050" y="3448050"/>
          <p14:tracePt t="24037" x="3321050" y="3441700"/>
          <p14:tracePt t="24045" x="3321050" y="3435350"/>
          <p14:tracePt t="24062" x="3321050" y="3429000"/>
          <p14:tracePt t="24082" x="3321050" y="3422650"/>
          <p14:tracePt t="24090" x="3321050" y="3416300"/>
          <p14:tracePt t="24112" x="3321050" y="3409950"/>
          <p14:tracePt t="24129" x="3321050" y="3403600"/>
          <p14:tracePt t="24138" x="3321050" y="3397250"/>
          <p14:tracePt t="24158" x="3321050" y="3390900"/>
          <p14:tracePt t="24172" x="3321050" y="3384550"/>
          <p14:tracePt t="24260" x="3321050" y="3378200"/>
          <p14:tracePt t="24461" x="3257550" y="3384550"/>
          <p14:tracePt t="24469" x="3181350" y="3403600"/>
          <p14:tracePt t="24478" x="3136900" y="3416300"/>
          <p14:tracePt t="24488" x="3092450" y="3429000"/>
          <p14:tracePt t="24505" x="2971800" y="3473450"/>
          <p14:tracePt t="24521" x="2882900" y="3511550"/>
          <p14:tracePt t="24538" x="2743200" y="3587750"/>
          <p14:tracePt t="24555" x="2609850" y="3676650"/>
          <p14:tracePt t="24572" x="2444750" y="3816350"/>
          <p14:tracePt t="24588" x="2311400" y="3917950"/>
          <p14:tracePt t="24605" x="2203450" y="4051300"/>
          <p14:tracePt t="24621" x="2076450" y="4203700"/>
          <p14:tracePt t="24638" x="2006600" y="4330700"/>
          <p14:tracePt t="24655" x="1936750" y="4451350"/>
          <p14:tracePt t="24671" x="1885950" y="4546600"/>
          <p14:tracePt t="24688" x="1860550" y="4635500"/>
          <p14:tracePt t="24706" x="1822450" y="4743450"/>
          <p14:tracePt t="24721" x="1803400" y="4787900"/>
          <p14:tracePt t="24738" x="1790700" y="4813300"/>
          <p14:tracePt t="24755" x="1778000" y="4838700"/>
          <p14:tracePt t="24771" x="1758950" y="4857750"/>
          <p14:tracePt t="24788" x="1727200" y="4889500"/>
          <p14:tracePt t="24805" x="1689100" y="4908550"/>
          <p14:tracePt t="24821" x="1651000" y="4946650"/>
          <p14:tracePt t="24838" x="1619250" y="4972050"/>
          <p14:tracePt t="24855" x="1587500" y="4984750"/>
          <p14:tracePt t="24888" x="1574800" y="4991100"/>
          <p14:tracePt t="25057" x="1574800" y="4984750"/>
          <p14:tracePt t="25074" x="1574800" y="4978400"/>
          <p14:tracePt t="25199" x="1568450" y="4978400"/>
          <p14:tracePt t="25228" x="1562100" y="4978400"/>
          <p14:tracePt t="25250" x="1555750" y="4978400"/>
          <p14:tracePt t="26069" x="1549400" y="4978400"/>
          <p14:tracePt t="26084" x="1536700" y="4978400"/>
          <p14:tracePt t="26092" x="1492250" y="4991100"/>
          <p14:tracePt t="26102" x="1454150" y="5010150"/>
          <p14:tracePt t="26119" x="1339850" y="5048250"/>
          <p14:tracePt t="26136" x="1123950" y="5086350"/>
          <p14:tracePt t="26152" x="946150" y="5105400"/>
          <p14:tracePt t="26169" x="787400" y="5105400"/>
          <p14:tracePt t="26176" x="742950" y="5105400"/>
          <p14:tracePt t="26186" x="717550" y="5099050"/>
          <p14:tracePt t="26203" x="666750" y="5086350"/>
          <p14:tracePt t="26219" x="647700" y="5086350"/>
          <p14:tracePt t="26236" x="647700" y="5080000"/>
          <p14:tracePt t="26252" x="641350" y="5073650"/>
          <p14:tracePt t="26269" x="635000" y="5060950"/>
          <p14:tracePt t="26285" x="635000" y="5054600"/>
          <p14:tracePt t="26319" x="635000" y="5041900"/>
          <p14:tracePt t="26336" x="635000" y="5029200"/>
          <p14:tracePt t="26352" x="647700" y="4991100"/>
          <p14:tracePt t="26369" x="704850" y="4933950"/>
          <p14:tracePt t="26385" x="774700" y="4838700"/>
          <p14:tracePt t="26403" x="901700" y="4654550"/>
          <p14:tracePt t="26419" x="971550" y="4552950"/>
          <p14:tracePt t="26436" x="1016000" y="4445000"/>
          <p14:tracePt t="26452" x="1066800" y="4381500"/>
          <p14:tracePt t="26469" x="1117600" y="4324350"/>
          <p14:tracePt t="26486" x="1270000" y="4203700"/>
          <p14:tracePt t="26502" x="1377950" y="4133850"/>
          <p14:tracePt t="26519" x="1492250" y="4070350"/>
          <p14:tracePt t="26535" x="1638300" y="4000500"/>
          <p14:tracePt t="26552" x="1885950" y="3937000"/>
          <p14:tracePt t="26568" x="2019300" y="3898900"/>
          <p14:tracePt t="26585" x="2146300" y="3886200"/>
          <p14:tracePt t="26602" x="2254250" y="3886200"/>
          <p14:tracePt t="26619" x="2349500" y="3892550"/>
          <p14:tracePt t="26635" x="2381250" y="3917950"/>
          <p14:tracePt t="26652" x="2425700" y="3968750"/>
          <p14:tracePt t="26668" x="2476500" y="4146550"/>
          <p14:tracePt t="26674" x="2482850" y="4229100"/>
          <p14:tracePt t="26685" x="2495550" y="4311650"/>
          <p14:tracePt t="26701" x="2476500" y="4679950"/>
          <p14:tracePt t="26718" x="2444750" y="4832350"/>
          <p14:tracePt t="26735" x="2381250" y="4953000"/>
          <p14:tracePt t="26751" x="2292350" y="5099050"/>
          <p14:tracePt t="26769" x="2159000" y="5308600"/>
          <p14:tracePt t="26786" x="2076450" y="5410200"/>
          <p14:tracePt t="26802" x="1930400" y="5492750"/>
          <p14:tracePt t="26818" x="1746250" y="5568950"/>
          <p14:tracePt t="26836" x="1524000" y="5613400"/>
          <p14:tracePt t="26851" x="1346200" y="5626100"/>
          <p14:tracePt t="26867" x="1187450" y="5607050"/>
          <p14:tracePt t="26885" x="1092200" y="5556250"/>
          <p14:tracePt t="26901" x="946150" y="5429250"/>
          <p14:tracePt t="26917" x="838200" y="5270500"/>
          <p14:tracePt t="26934" x="787400" y="5073650"/>
          <p14:tracePt t="26951" x="762000" y="4876800"/>
          <p14:tracePt t="26968" x="781050" y="4610100"/>
          <p14:tracePt t="26984" x="869950" y="4133850"/>
          <p14:tracePt t="27001" x="939800" y="3752850"/>
          <p14:tracePt t="27018" x="1003300" y="3460750"/>
          <p14:tracePt t="27035" x="1098550" y="3098800"/>
          <p14:tracePt t="27051" x="1193800" y="2730500"/>
          <p14:tracePt t="27068" x="1295400" y="2457450"/>
          <p14:tracePt t="27084" x="1403350" y="2241550"/>
          <p14:tracePt t="27102" x="1517650" y="2032000"/>
          <p14:tracePt t="27118" x="1695450" y="1778000"/>
          <p14:tracePt t="27134" x="1841500" y="1631950"/>
          <p14:tracePt t="27151" x="2000250" y="1517650"/>
          <p14:tracePt t="27167" x="2178050" y="1416050"/>
          <p14:tracePt t="27174" x="2317750" y="1358900"/>
          <p14:tracePt t="27185" x="2546350" y="1295400"/>
          <p14:tracePt t="27201" x="2774950" y="1250950"/>
          <p14:tracePt t="27217" x="3048000" y="1231900"/>
          <p14:tracePt t="27234" x="3194050" y="1231900"/>
          <p14:tracePt t="27251" x="3314700" y="1257300"/>
          <p14:tracePt t="27267" x="3568700" y="1358900"/>
          <p14:tracePt t="27284" x="3695700" y="1460500"/>
          <p14:tracePt t="27301" x="3803650" y="1581150"/>
          <p14:tracePt t="27318" x="3911600" y="1758950"/>
          <p14:tracePt t="27334" x="4019550" y="2038350"/>
          <p14:tracePt t="27351" x="4038600" y="2209800"/>
          <p14:tracePt t="27367" x="4038600" y="2419350"/>
          <p14:tracePt t="27385" x="3987800" y="2705100"/>
          <p14:tracePt t="27401" x="3956050" y="2901950"/>
          <p14:tracePt t="27417" x="3911600" y="3105150"/>
          <p14:tracePt t="27434" x="3879850" y="3251200"/>
          <p14:tracePt t="27451" x="3835400" y="3422650"/>
          <p14:tracePt t="27468" x="3759200" y="3727450"/>
          <p14:tracePt t="27484" x="3721100" y="3848100"/>
          <p14:tracePt t="27500" x="3676650" y="4013200"/>
          <p14:tracePt t="27517" x="3632200" y="4203700"/>
          <p14:tracePt t="27536" x="3587750" y="4400550"/>
          <p14:tracePt t="27551" x="3549650" y="4584700"/>
          <p14:tracePt t="27567" x="3505200" y="4768850"/>
          <p14:tracePt t="27584" x="3473450" y="4889500"/>
          <p14:tracePt t="27601" x="3435350" y="5003800"/>
          <p14:tracePt t="27617" x="3416300" y="5092700"/>
          <p14:tracePt t="27634" x="3397250" y="5194300"/>
          <p14:tracePt t="27650" x="3378200" y="5251450"/>
          <p14:tracePt t="27668" x="3365500" y="5308600"/>
          <p14:tracePt t="27684" x="3365500" y="5327650"/>
          <p14:tracePt t="27700" x="3352800" y="5346700"/>
          <p14:tracePt t="27717" x="3346450" y="5372100"/>
          <p14:tracePt t="27733" x="3340100" y="5384800"/>
          <p14:tracePt t="27750" x="3321050" y="5416550"/>
          <p14:tracePt t="27767" x="3302000" y="5448300"/>
          <p14:tracePt t="27783" x="3282950" y="5467350"/>
          <p14:tracePt t="27800" x="3282950" y="5480050"/>
          <p14:tracePt t="27817" x="3270250" y="5499100"/>
          <p14:tracePt t="27850" x="3270250" y="5511800"/>
          <p14:tracePt t="27893" x="3263900" y="5511800"/>
          <p14:tracePt t="27901" x="3244850" y="5505450"/>
          <p14:tracePt t="28183" x="3308350" y="5492750"/>
          <p14:tracePt t="28192" x="3403600" y="5473700"/>
          <p14:tracePt t="28199" x="3492500" y="5454650"/>
          <p14:tracePt t="28216" x="3663950" y="5429250"/>
          <p14:tracePt t="28234" x="4102100" y="5359400"/>
          <p14:tracePt t="28249" x="4324350" y="5308600"/>
          <p14:tracePt t="28266" x="4591050" y="5264150"/>
          <p14:tracePt t="28283" x="4743450" y="5238750"/>
          <p14:tracePt t="28299" x="4832350" y="5219700"/>
          <p14:tracePt t="28316" x="4889500" y="5213350"/>
          <p14:tracePt t="28333" x="4908550" y="5213350"/>
          <p14:tracePt t="28350" x="4921250" y="5213350"/>
          <p14:tracePt t="28367" x="4927600" y="5213350"/>
          <p14:tracePt t="28383" x="4940300" y="5213350"/>
          <p14:tracePt t="28422" x="4946650" y="5213350"/>
          <p14:tracePt t="29493" x="4959350" y="5213350"/>
          <p14:tracePt t="29501" x="4959350" y="5219700"/>
          <p14:tracePt t="29523" x="4965700" y="5219700"/>
          <p14:tracePt t="29530" x="4972050" y="5219700"/>
          <p14:tracePt t="29589" x="4972050" y="5213350"/>
          <p14:tracePt t="29612" x="4972050" y="5207000"/>
          <p14:tracePt t="29619" x="4972050" y="5200650"/>
          <p14:tracePt t="29635" x="4991100" y="5181600"/>
          <p14:tracePt t="29648" x="5226050" y="5073650"/>
          <p14:tracePt t="29664" x="5372100" y="5016500"/>
          <p14:tracePt t="29681" x="5727700" y="4889500"/>
          <p14:tracePt t="29698" x="6102350" y="4756150"/>
          <p14:tracePt t="29715" x="6610350" y="4597400"/>
          <p14:tracePt t="29731" x="6775450" y="4533900"/>
          <p14:tracePt t="29747" x="6858000" y="4495800"/>
          <p14:tracePt t="29764" x="6883400" y="4483100"/>
          <p14:tracePt t="29780" x="6908800" y="4476750"/>
          <p14:tracePt t="29798" x="6915150" y="4476750"/>
          <p14:tracePt t="29830" x="6921500" y="4476750"/>
          <p14:tracePt t="30684" x="6921500" y="4470400"/>
          <p14:tracePt t="30700" x="6921500" y="4464050"/>
          <p14:tracePt t="30721" x="6921500" y="4457700"/>
          <p14:tracePt t="30729" x="6921500" y="4451350"/>
          <p14:tracePt t="30752" x="6921500" y="4445000"/>
          <p14:tracePt t="30757" x="6927850" y="4445000"/>
          <p14:tracePt t="30766" x="6934200" y="4432300"/>
          <p14:tracePt t="30786" x="6940550" y="4425950"/>
          <p14:tracePt t="30795" x="6940550" y="4413250"/>
          <p14:tracePt t="30811" x="6940550" y="4406900"/>
          <p14:tracePt t="30828" x="6940550" y="4394200"/>
          <p14:tracePt t="30845" x="6940550" y="4381500"/>
          <p14:tracePt t="30861" x="6940550" y="4375150"/>
          <p14:tracePt t="30878" x="6940550" y="4362450"/>
          <p14:tracePt t="30895" x="6940550" y="4349750"/>
          <p14:tracePt t="30913" x="6940550" y="4343400"/>
          <p14:tracePt t="30929" x="6940550" y="4330700"/>
          <p14:tracePt t="30946" x="6940550" y="4318000"/>
          <p14:tracePt t="30962" x="6940550" y="4311650"/>
          <p14:tracePt t="30980" x="6940550" y="4298950"/>
          <p14:tracePt t="30996" x="6940550" y="4292600"/>
          <p14:tracePt t="31562" x="6934200" y="4298950"/>
          <p14:tracePt t="31569" x="6927850" y="4305300"/>
          <p14:tracePt t="31578" x="6927850" y="4311650"/>
          <p14:tracePt t="31595" x="6858000" y="4330700"/>
          <p14:tracePt t="31611" x="6661150" y="4337050"/>
          <p14:tracePt t="31628" x="6394450" y="4337050"/>
          <p14:tracePt t="31645" x="6203950" y="4324350"/>
          <p14:tracePt t="31661" x="6096000" y="4324350"/>
          <p14:tracePt t="31678" x="6051550" y="4324350"/>
          <p14:tracePt t="31683" x="6038850" y="4324350"/>
          <p14:tracePt t="31697" x="6019800" y="4324350"/>
          <p14:tracePt t="31711" x="6013450" y="4324350"/>
          <p14:tracePt t="31728" x="6007100" y="4324350"/>
          <p14:tracePt t="31744" x="6000750" y="4324350"/>
          <p14:tracePt t="31808" x="6000750" y="4330700"/>
          <p14:tracePt t="31837" x="6000750" y="4337050"/>
          <p14:tracePt t="31919" x="6000750" y="4343400"/>
          <p14:tracePt t="31935" x="6000750" y="4349750"/>
          <p14:tracePt t="31943" x="6007100" y="4349750"/>
          <p14:tracePt t="31957" x="6013450" y="4356100"/>
          <p14:tracePt t="31965" x="6013450" y="4362450"/>
          <p14:tracePt t="31978" x="6026150" y="4362450"/>
          <p14:tracePt t="32011" x="6032500" y="4362450"/>
          <p14:tracePt t="32112" x="5994400" y="4356100"/>
          <p14:tracePt t="32120" x="5918200" y="4337050"/>
          <p14:tracePt t="32128" x="5810250" y="4324350"/>
          <p14:tracePt t="32144" x="5537200" y="4286250"/>
          <p14:tracePt t="32161" x="5162550" y="4260850"/>
          <p14:tracePt t="32178" x="4362450" y="4260850"/>
          <p14:tracePt t="32194" x="3778250" y="4267200"/>
          <p14:tracePt t="32210" x="3232150" y="4279900"/>
          <p14:tracePt t="32227" x="2984500" y="4248150"/>
          <p14:tracePt t="32243" x="2832100" y="4197350"/>
          <p14:tracePt t="32261" x="2686050" y="4095750"/>
          <p14:tracePt t="32277" x="2609850" y="3962400"/>
          <p14:tracePt t="32293" x="2584450" y="3886200"/>
          <p14:tracePt t="32310" x="2578100" y="3867150"/>
          <p14:tracePt t="32574" x="2501900" y="3676650"/>
          <p14:tracePt t="32582" x="2381250" y="3371850"/>
          <p14:tracePt t="32593" x="2254250" y="3079750"/>
          <p14:tracePt t="32610" x="1981200" y="2432050"/>
          <p14:tracePt t="32627" x="1879600" y="2178050"/>
          <p14:tracePt t="32643" x="1828800" y="2032000"/>
          <p14:tracePt t="32660" x="1803400" y="1930400"/>
          <p14:tracePt t="32678" x="1784350" y="1835150"/>
          <p14:tracePt t="32686" x="1778000" y="1822450"/>
          <p14:tracePt t="32693" x="1778000" y="1809750"/>
          <p14:tracePt t="32710" x="1778000" y="1797050"/>
          <p14:tracePt t="32782" x="1778000" y="1803400"/>
          <p14:tracePt t="32799" x="1778000" y="1809750"/>
          <p14:tracePt t="32806" x="1778000" y="1816100"/>
          <p14:tracePt t="32815" x="1778000" y="1822450"/>
          <p14:tracePt t="32826" x="1778000" y="1835150"/>
          <p14:tracePt t="32843" x="1778000" y="1841500"/>
          <p14:tracePt t="32859" x="1778000" y="1847850"/>
          <p14:tracePt t="32876" x="1778000" y="1860550"/>
          <p14:tracePt t="32893" x="1778000" y="1866900"/>
          <p14:tracePt t="32909" x="1778000" y="1873250"/>
          <p14:tracePt t="32926" x="1778000" y="1898650"/>
          <p14:tracePt t="32943" x="1790700" y="1993900"/>
          <p14:tracePt t="32960" x="1816100" y="2165350"/>
          <p14:tracePt t="32976" x="1841500" y="2266950"/>
          <p14:tracePt t="32992" x="1854200" y="2336800"/>
          <p14:tracePt t="33010" x="1860550" y="2374900"/>
          <p14:tracePt t="33027" x="1866900" y="2413000"/>
          <p14:tracePt t="33042" x="1866900" y="2425700"/>
          <p14:tracePt t="33076" x="1866900" y="2432050"/>
          <p14:tracePt t="33185" x="1866900" y="2425700"/>
          <p14:tracePt t="33192" x="1866900" y="2419350"/>
          <p14:tracePt t="33236" x="1866900" y="2413000"/>
          <p14:tracePt t="33281" x="1866900" y="2406650"/>
          <p14:tracePt t="33298" x="1866900" y="2400300"/>
          <p14:tracePt t="33370" x="1866900" y="2393950"/>
          <p14:tracePt t="33393" x="1873250" y="2387600"/>
          <p14:tracePt t="33408" x="1879600" y="2387600"/>
          <p14:tracePt t="33416" x="1885950" y="2387600"/>
          <p14:tracePt t="33425" x="1885950" y="2381250"/>
          <p14:tracePt t="33442" x="1892300" y="2374900"/>
          <p14:tracePt t="33459" x="1898650" y="2374900"/>
          <p14:tracePt t="33534" x="1905000" y="2374900"/>
          <p14:tracePt t="34613" x="2076450" y="2393950"/>
          <p14:tracePt t="34620" x="2286000" y="2444750"/>
          <p14:tracePt t="34629" x="2565400" y="2514600"/>
          <p14:tracePt t="34640" x="2882900" y="2603500"/>
          <p14:tracePt t="34658" x="3422650" y="2743200"/>
          <p14:tracePt t="34674" x="3752850" y="2857500"/>
          <p14:tracePt t="34680" x="3854450" y="2901950"/>
          <p14:tracePt t="34690" x="3949700" y="2946400"/>
          <p14:tracePt t="34707" x="4222750" y="3086100"/>
          <p14:tracePt t="34724" x="4425950" y="3238500"/>
          <p14:tracePt t="34740" x="4508500" y="3314700"/>
          <p14:tracePt t="34757" x="4565650" y="3384550"/>
          <p14:tracePt t="34774" x="4591050" y="3409950"/>
          <p14:tracePt t="34791" x="4622800" y="3448050"/>
          <p14:tracePt t="34807" x="4648200" y="3454400"/>
          <p14:tracePt t="34823" x="4654550" y="3473450"/>
          <p14:tracePt t="34840" x="4667250" y="3479800"/>
          <p14:tracePt t="34858" x="4679950" y="3492500"/>
          <p14:tracePt t="34873" x="4686300" y="34925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851" y="899652"/>
            <a:ext cx="9929949" cy="5841716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Further increase in brain size and development</a:t>
            </a:r>
          </a:p>
          <a:p>
            <a:r>
              <a:rPr lang="en-AU" sz="2400" dirty="0"/>
              <a:t>Began to modify environment to suit own purposes</a:t>
            </a:r>
          </a:p>
          <a:p>
            <a:r>
              <a:rPr lang="en-AU" sz="2400" dirty="0"/>
              <a:t>Home bases:</a:t>
            </a:r>
          </a:p>
          <a:p>
            <a:pPr lvl="1"/>
            <a:r>
              <a:rPr lang="en-AU" sz="2000" dirty="0"/>
              <a:t>Built shelters to protect from the elements</a:t>
            </a:r>
          </a:p>
          <a:p>
            <a:pPr lvl="1"/>
            <a:r>
              <a:rPr lang="en-AU" sz="2000" i="1" dirty="0"/>
              <a:t>Terra </a:t>
            </a:r>
            <a:r>
              <a:rPr lang="en-AU" sz="2000" i="1" dirty="0" err="1"/>
              <a:t>Amata</a:t>
            </a:r>
            <a:r>
              <a:rPr lang="en-AU" sz="2000" i="1" dirty="0"/>
              <a:t>:</a:t>
            </a:r>
            <a:r>
              <a:rPr lang="en-AU" sz="2000" dirty="0"/>
              <a:t> site dating to 400 000 years ago</a:t>
            </a:r>
          </a:p>
          <a:p>
            <a:pPr lvl="2"/>
            <a:r>
              <a:rPr lang="en-AU" sz="1600" dirty="0"/>
              <a:t>Wood huts</a:t>
            </a:r>
          </a:p>
          <a:p>
            <a:pPr lvl="2"/>
            <a:r>
              <a:rPr lang="en-AU" sz="1600" dirty="0"/>
              <a:t>Evidence of fire use</a:t>
            </a:r>
          </a:p>
          <a:p>
            <a:pPr lvl="2"/>
            <a:r>
              <a:rPr lang="en-AU" sz="1600" dirty="0"/>
              <a:t>Tools from stone </a:t>
            </a:r>
          </a:p>
          <a:p>
            <a:pPr lvl="2"/>
            <a:r>
              <a:rPr lang="en-AU" sz="1600" dirty="0"/>
              <a:t>Remnants of animal bone from hunting  - also fish bones – fishing?</a:t>
            </a:r>
          </a:p>
          <a:p>
            <a:r>
              <a:rPr lang="en-AU" sz="2400" dirty="0"/>
              <a:t>Evidence that </a:t>
            </a:r>
            <a:r>
              <a:rPr lang="en-AU" sz="2400" i="1" dirty="0" err="1"/>
              <a:t>H.erectus</a:t>
            </a:r>
            <a:r>
              <a:rPr lang="en-AU" sz="2400" dirty="0"/>
              <a:t> used fire:</a:t>
            </a:r>
          </a:p>
          <a:p>
            <a:pPr lvl="2"/>
            <a:r>
              <a:rPr lang="en-AU" sz="1600" dirty="0"/>
              <a:t>Kept predators away</a:t>
            </a:r>
          </a:p>
          <a:p>
            <a:pPr lvl="2"/>
            <a:r>
              <a:rPr lang="en-AU" sz="1600" dirty="0"/>
              <a:t>Warmth and light</a:t>
            </a:r>
          </a:p>
          <a:p>
            <a:pPr lvl="2"/>
            <a:r>
              <a:rPr lang="en-AU" sz="1600" dirty="0"/>
              <a:t>Used during hunting to drive animals</a:t>
            </a:r>
          </a:p>
          <a:p>
            <a:pPr lvl="2"/>
            <a:r>
              <a:rPr lang="en-AU" sz="1600" dirty="0"/>
              <a:t>Cooking of food</a:t>
            </a:r>
          </a:p>
          <a:p>
            <a:r>
              <a:rPr lang="en-AU" sz="2400" dirty="0"/>
              <a:t>Tools</a:t>
            </a:r>
          </a:p>
          <a:p>
            <a:pPr lvl="1"/>
            <a:r>
              <a:rPr lang="en-AU" sz="2000" dirty="0"/>
              <a:t>Flaked around all edges, teardrop shaped “hand axes”</a:t>
            </a:r>
          </a:p>
          <a:p>
            <a:pPr lvl="1"/>
            <a:r>
              <a:rPr lang="en-AU" sz="2000" dirty="0"/>
              <a:t>Referred to as </a:t>
            </a:r>
            <a:r>
              <a:rPr lang="en-AU" sz="2000" i="1" dirty="0"/>
              <a:t>Acheulean tools</a:t>
            </a:r>
            <a:r>
              <a:rPr lang="en-AU" sz="2000" dirty="0"/>
              <a:t> (from where they were first discovered)</a:t>
            </a:r>
          </a:p>
          <a:p>
            <a:pPr lvl="1"/>
            <a:r>
              <a:rPr lang="en-AU" sz="2000" dirty="0"/>
              <a:t>Only appeared to make this one type of tool, and possibly wooden spears</a:t>
            </a:r>
          </a:p>
          <a:p>
            <a:pPr marL="457200" lvl="1" indent="0">
              <a:buNone/>
            </a:pPr>
            <a:endParaRPr lang="en-AU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267" y="3836279"/>
            <a:ext cx="1670588" cy="225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0851" y="86452"/>
            <a:ext cx="10515600" cy="711644"/>
          </a:xfrm>
        </p:spPr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Cultural Evolution - </a:t>
            </a:r>
            <a:r>
              <a:rPr lang="en-AU" sz="3600" b="1" i="1" dirty="0">
                <a:latin typeface="+mn-lt"/>
              </a:rPr>
              <a:t>Homo erectus</a:t>
            </a:r>
          </a:p>
        </p:txBody>
      </p:sp>
      <p:pic>
        <p:nvPicPr>
          <p:cNvPr id="2050" name="Picture 2" descr="Musée Terra Amata - Musées, Archéologie in Nice - Nice City Li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84" y="592184"/>
            <a:ext cx="4796550" cy="26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28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22"/>
    </mc:Choice>
    <mc:Fallback xmlns="">
      <p:transition spd="slow" advTm="101522"/>
    </mc:Fallback>
  </mc:AlternateContent>
  <p:extLst>
    <p:ext uri="{3A86A75C-4F4B-4683-9AE1-C65F6400EC91}">
      <p14:laserTraceLst xmlns:p14="http://schemas.microsoft.com/office/powerpoint/2010/main">
        <p14:tracePtLst>
          <p14:tracePt t="1758" x="4686300" y="3409950"/>
          <p14:tracePt t="1766" x="4686300" y="3333750"/>
          <p14:tracePt t="1774" x="4692650" y="3232150"/>
          <p14:tracePt t="1785" x="4711700" y="3111500"/>
          <p14:tracePt t="1801" x="4749800" y="2813050"/>
          <p14:tracePt t="1818" x="4762500" y="2692400"/>
          <p14:tracePt t="1835" x="4800600" y="2540000"/>
          <p14:tracePt t="1851" x="4813300" y="2368550"/>
          <p14:tracePt t="1868" x="4826000" y="2209800"/>
          <p14:tracePt t="1885" x="4826000" y="2152650"/>
          <p14:tracePt t="1901" x="4826000" y="2114550"/>
          <p14:tracePt t="1918" x="4819650" y="2082800"/>
          <p14:tracePt t="1935" x="4806950" y="2038350"/>
          <p14:tracePt t="1951" x="4794250" y="2006600"/>
          <p14:tracePt t="1968" x="4768850" y="1962150"/>
          <p14:tracePt t="1985" x="4718050" y="1885950"/>
          <p14:tracePt t="2002" x="4635500" y="1797050"/>
          <p14:tracePt t="2018" x="4483100" y="1619250"/>
          <p14:tracePt t="2035" x="4381500" y="1492250"/>
          <p14:tracePt t="2051" x="4298950" y="1371600"/>
          <p14:tracePt t="2068" x="4197350" y="1244600"/>
          <p14:tracePt t="2084" x="4064000" y="1092200"/>
          <p14:tracePt t="2101" x="4025900" y="1035050"/>
          <p14:tracePt t="2118" x="4006850" y="1016000"/>
          <p14:tracePt t="2135" x="3994150" y="996950"/>
          <p14:tracePt t="2151" x="3981450" y="984250"/>
          <p14:tracePt t="2168" x="3975100" y="971550"/>
          <p14:tracePt t="2525" x="3981450" y="971550"/>
          <p14:tracePt t="2554" x="3987800" y="971550"/>
          <p14:tracePt t="3425" x="3981450" y="971550"/>
          <p14:tracePt t="3432" x="3962400" y="984250"/>
          <p14:tracePt t="3441" x="3937000" y="1003300"/>
          <p14:tracePt t="3449" x="3898900" y="1028700"/>
          <p14:tracePt t="3466" x="3816350" y="1079500"/>
          <p14:tracePt t="3484" x="3740150" y="1149350"/>
          <p14:tracePt t="3500" x="3702050" y="1181100"/>
          <p14:tracePt t="3516" x="3670300" y="1206500"/>
          <p14:tracePt t="3533" x="3657600" y="1231900"/>
          <p14:tracePt t="3551" x="3632200" y="1263650"/>
          <p14:tracePt t="3566" x="3619500" y="1295400"/>
          <p14:tracePt t="3583" x="3619500" y="1320800"/>
          <p14:tracePt t="3599" x="3619500" y="1352550"/>
          <p14:tracePt t="3617" x="3619500" y="1397000"/>
          <p14:tracePt t="3633" x="3625850" y="1422400"/>
          <p14:tracePt t="3649" x="3632200" y="1428750"/>
          <p14:tracePt t="3655" x="3638550" y="1428750"/>
          <p14:tracePt t="3666" x="3638550" y="1435100"/>
          <p14:tracePt t="3683" x="3638550" y="1441450"/>
          <p14:tracePt t="3775" x="3644900" y="1441450"/>
          <p14:tracePt t="3819" x="3651250" y="1441450"/>
          <p14:tracePt t="3976" x="3657600" y="1441450"/>
          <p14:tracePt t="3985" x="3670300" y="1441450"/>
          <p14:tracePt t="3993" x="3689350" y="1441450"/>
          <p14:tracePt t="3999" x="3740150" y="1447800"/>
          <p14:tracePt t="4016" x="3924300" y="1473200"/>
          <p14:tracePt t="4033" x="4248150" y="1536700"/>
          <p14:tracePt t="4050" x="4635500" y="1625600"/>
          <p14:tracePt t="4066" x="4972050" y="1701800"/>
          <p14:tracePt t="4082" x="5232400" y="1765300"/>
          <p14:tracePt t="4099" x="5518150" y="1828800"/>
          <p14:tracePt t="4117" x="5778500" y="1879600"/>
          <p14:tracePt t="4132" x="5861050" y="1892300"/>
          <p14:tracePt t="4149" x="5911850" y="1905000"/>
          <p14:tracePt t="4156" x="5937250" y="1911350"/>
          <p14:tracePt t="4166" x="5949950" y="1917700"/>
          <p14:tracePt t="4182" x="5981700" y="1917700"/>
          <p14:tracePt t="4198" x="6026150" y="1917700"/>
          <p14:tracePt t="4215" x="6064250" y="1917700"/>
          <p14:tracePt t="4231" x="6102350" y="1911350"/>
          <p14:tracePt t="4248" x="6121400" y="1898650"/>
          <p14:tracePt t="4264" x="6146800" y="1892300"/>
          <p14:tracePt t="4281" x="6178550" y="1879600"/>
          <p14:tracePt t="4298" x="6203950" y="1854200"/>
          <p14:tracePt t="4314" x="6248400" y="1835150"/>
          <p14:tracePt t="4331" x="6305550" y="1784350"/>
          <p14:tracePt t="4348" x="6337300" y="1752600"/>
          <p14:tracePt t="4365" x="6350000" y="1733550"/>
          <p14:tracePt t="4382" x="6369050" y="1714500"/>
          <p14:tracePt t="4399" x="6375400" y="1695450"/>
          <p14:tracePt t="4415" x="6381750" y="1689100"/>
          <p14:tracePt t="4433" x="6388100" y="1670050"/>
          <p14:tracePt t="4449" x="6388100" y="1657350"/>
          <p14:tracePt t="4466" x="6388100" y="1651000"/>
          <p14:tracePt t="4482" x="6388100" y="1638300"/>
          <p14:tracePt t="4515" x="6400800" y="1625600"/>
          <p14:tracePt t="4532" x="6432550" y="1606550"/>
          <p14:tracePt t="4548" x="6483350" y="1568450"/>
          <p14:tracePt t="4565" x="6515100" y="1543050"/>
          <p14:tracePt t="4581" x="6540500" y="1530350"/>
          <p14:tracePt t="4598" x="6553200" y="1524000"/>
          <p14:tracePt t="4616" x="6565900" y="1517650"/>
          <p14:tracePt t="4632" x="6565900" y="1511300"/>
          <p14:tracePt t="4648" x="6572250" y="1504950"/>
          <p14:tracePt t="4654" x="6572250" y="1498600"/>
          <p14:tracePt t="4676" x="6578600" y="1492250"/>
          <p14:tracePt t="4690" x="6578600" y="1479550"/>
          <p14:tracePt t="4706" x="6578600" y="1466850"/>
          <p14:tracePt t="4715" x="6578600" y="1454150"/>
          <p14:tracePt t="4732" x="6578600" y="1409700"/>
          <p14:tracePt t="4749" x="6559550" y="1308100"/>
          <p14:tracePt t="4765" x="6546850" y="1250950"/>
          <p14:tracePt t="4781" x="6546850" y="1212850"/>
          <p14:tracePt t="4798" x="6534150" y="1200150"/>
          <p14:tracePt t="4815" x="6527800" y="1187450"/>
          <p14:tracePt t="4832" x="6527800" y="1181100"/>
          <p14:tracePt t="4848" x="6527800" y="1174750"/>
          <p14:tracePt t="4865" x="6527800" y="1168400"/>
          <p14:tracePt t="5776" x="6527800" y="1174750"/>
          <p14:tracePt t="5798" x="6527800" y="1181100"/>
          <p14:tracePt t="5813" x="6527800" y="1187450"/>
          <p14:tracePt t="6201" x="6527800" y="1193800"/>
          <p14:tracePt t="6209" x="6527800" y="1206500"/>
          <p14:tracePt t="6218" x="6527800" y="1212850"/>
          <p14:tracePt t="6230" x="6527800" y="1231900"/>
          <p14:tracePt t="6246" x="6527800" y="1257300"/>
          <p14:tracePt t="6263" x="6527800" y="1282700"/>
          <p14:tracePt t="6279" x="6527800" y="1301750"/>
          <p14:tracePt t="6297" x="6527800" y="1333500"/>
          <p14:tracePt t="6313" x="6527800" y="1339850"/>
          <p14:tracePt t="6329" x="6527800" y="1352550"/>
          <p14:tracePt t="6346" x="6527800" y="1358900"/>
          <p14:tracePt t="6362" x="6527800" y="1365250"/>
          <p14:tracePt t="6379" x="6515100" y="1371600"/>
          <p14:tracePt t="6396" x="6508750" y="1377950"/>
          <p14:tracePt t="6412" x="6502400" y="1384300"/>
          <p14:tracePt t="6430" x="6483350" y="1403350"/>
          <p14:tracePt t="6446" x="6400800" y="1409700"/>
          <p14:tracePt t="6462" x="6292850" y="1409700"/>
          <p14:tracePt t="6479" x="6102350" y="1390650"/>
          <p14:tracePt t="6496" x="5911850" y="1365250"/>
          <p14:tracePt t="6513" x="5664200" y="1346200"/>
          <p14:tracePt t="6529" x="5486400" y="1327150"/>
          <p14:tracePt t="6546" x="5353050" y="1314450"/>
          <p14:tracePt t="6562" x="5257800" y="1301750"/>
          <p14:tracePt t="6579" x="5003800" y="1270000"/>
          <p14:tracePt t="6596" x="4838700" y="1263650"/>
          <p14:tracePt t="6612" x="4730750" y="1244600"/>
          <p14:tracePt t="6629" x="4616450" y="1238250"/>
          <p14:tracePt t="6646" x="4483100" y="1231900"/>
          <p14:tracePt t="6663" x="4337050" y="1231900"/>
          <p14:tracePt t="6671" x="4292600" y="1231900"/>
          <p14:tracePt t="6680" x="4248150" y="1231900"/>
          <p14:tracePt t="6695" x="4121150" y="1238250"/>
          <p14:tracePt t="6712" x="3968750" y="1250950"/>
          <p14:tracePt t="6729" x="3797300" y="1257300"/>
          <p14:tracePt t="6745" x="3733800" y="1257300"/>
          <p14:tracePt t="6762" x="3670300" y="1257300"/>
          <p14:tracePt t="6778" x="3549650" y="1257300"/>
          <p14:tracePt t="6796" x="3340100" y="1257300"/>
          <p14:tracePt t="6812" x="3238500" y="1270000"/>
          <p14:tracePt t="6829" x="3130550" y="1276350"/>
          <p14:tracePt t="6845" x="3022600" y="1289050"/>
          <p14:tracePt t="6862" x="2914650" y="1301750"/>
          <p14:tracePt t="6878" x="2870200" y="1308100"/>
          <p14:tracePt t="6895" x="2844800" y="1314450"/>
          <p14:tracePt t="6912" x="2832100" y="1314450"/>
          <p14:tracePt t="6929" x="2819400" y="1314450"/>
          <p14:tracePt t="6945" x="2819400" y="1320800"/>
          <p14:tracePt t="6961" x="2819400" y="1333500"/>
          <p14:tracePt t="6996" x="2838450" y="1346200"/>
          <p14:tracePt t="7011" x="2959100" y="1384300"/>
          <p14:tracePt t="7029" x="3003550" y="1397000"/>
          <p14:tracePt t="7272" x="2997200" y="1403350"/>
          <p14:tracePt t="7280" x="2990850" y="1409700"/>
          <p14:tracePt t="7289" x="2965450" y="1416050"/>
          <p14:tracePt t="7297" x="2940050" y="1422400"/>
          <p14:tracePt t="7311" x="2851150" y="1435100"/>
          <p14:tracePt t="7328" x="2743200" y="1441450"/>
          <p14:tracePt t="7345" x="2628900" y="1441450"/>
          <p14:tracePt t="7363" x="2444750" y="1441450"/>
          <p14:tracePt t="7378" x="2368550" y="1441450"/>
          <p14:tracePt t="7394" x="2305050" y="1441450"/>
          <p14:tracePt t="7411" x="2241550" y="1441450"/>
          <p14:tracePt t="7428" x="2108200" y="1441450"/>
          <p14:tracePt t="7444" x="2000250" y="1428750"/>
          <p14:tracePt t="7461" x="1911350" y="1428750"/>
          <p14:tracePt t="7477" x="1854200" y="1428750"/>
          <p14:tracePt t="7495" x="1790700" y="1428750"/>
          <p14:tracePt t="7511" x="1746250" y="1422400"/>
          <p14:tracePt t="7527" x="1663700" y="1416050"/>
          <p14:tracePt t="7544" x="1549400" y="1397000"/>
          <p14:tracePt t="7562" x="1428750" y="1390650"/>
          <p14:tracePt t="7577" x="1384300" y="1384300"/>
          <p14:tracePt t="7594" x="1352550" y="1384300"/>
          <p14:tracePt t="7610" x="1333500" y="1384300"/>
          <p14:tracePt t="7627" x="1289050" y="1384300"/>
          <p14:tracePt t="7644" x="1149350" y="1384300"/>
          <p14:tracePt t="7660" x="1041400" y="1397000"/>
          <p14:tracePt t="7667" x="996950" y="1397000"/>
          <p14:tracePt t="7678" x="977900" y="1403350"/>
          <p14:tracePt t="7694" x="914400" y="1409700"/>
          <p14:tracePt t="7711" x="831850" y="1422400"/>
          <p14:tracePt t="7727" x="768350" y="1428750"/>
          <p14:tracePt t="7744" x="704850" y="1435100"/>
          <p14:tracePt t="7760" x="635000" y="1447800"/>
          <p14:tracePt t="7778" x="577850" y="1447800"/>
          <p14:tracePt t="7794" x="552450" y="1447800"/>
          <p14:tracePt t="7827" x="546100" y="1447800"/>
          <p14:tracePt t="7844" x="546100" y="1454150"/>
          <p14:tracePt t="7861" x="546100" y="1466850"/>
          <p14:tracePt t="7877" x="546100" y="1498600"/>
          <p14:tracePt t="7893" x="552450" y="1543050"/>
          <p14:tracePt t="7910" x="571500" y="1593850"/>
          <p14:tracePt t="7927" x="596900" y="1676400"/>
          <p14:tracePt t="7944" x="615950" y="1720850"/>
          <p14:tracePt t="7960" x="628650" y="1752600"/>
          <p14:tracePt t="7978" x="635000" y="1784350"/>
          <p14:tracePt t="7994" x="647700" y="1797050"/>
          <p14:tracePt t="8010" x="654050" y="1803400"/>
          <p14:tracePt t="8027" x="654050" y="1809750"/>
          <p14:tracePt t="8043" x="654050" y="1816100"/>
          <p14:tracePt t="8060" x="660400" y="1816100"/>
          <p14:tracePt t="8093" x="666750" y="1816100"/>
          <p14:tracePt t="8136" x="673100" y="1816100"/>
          <p14:tracePt t="8388" x="679450" y="1822450"/>
          <p14:tracePt t="8396" x="679450" y="1828800"/>
          <p14:tracePt t="8419" x="685800" y="1828800"/>
          <p14:tracePt t="8427" x="685800" y="1835150"/>
          <p14:tracePt t="8450" x="685800" y="1841500"/>
          <p14:tracePt t="8465" x="685800" y="1847850"/>
          <p14:tracePt t="8486" x="685800" y="1854200"/>
          <p14:tracePt t="8508" x="685800" y="1860550"/>
          <p14:tracePt t="8533" x="685800" y="1866900"/>
          <p14:tracePt t="8546" x="685800" y="1879600"/>
          <p14:tracePt t="8560" x="685800" y="1885950"/>
          <p14:tracePt t="8569" x="685800" y="1898650"/>
          <p14:tracePt t="8576" x="685800" y="1905000"/>
          <p14:tracePt t="8592" x="685800" y="1924050"/>
          <p14:tracePt t="8609" x="685800" y="1949450"/>
          <p14:tracePt t="8626" x="685800" y="1968500"/>
          <p14:tracePt t="8643" x="685800" y="1974850"/>
          <p14:tracePt t="8659" x="685800" y="1981200"/>
          <p14:tracePt t="8676" x="685800" y="1987550"/>
          <p14:tracePt t="8693" x="692150" y="2000250"/>
          <p14:tracePt t="8709" x="698500" y="2000250"/>
          <p14:tracePt t="8726" x="698500" y="2012950"/>
          <p14:tracePt t="8760" x="698500" y="2019300"/>
          <p14:tracePt t="8835" x="704850" y="2019300"/>
          <p14:tracePt t="8851" x="711200" y="2019300"/>
          <p14:tracePt t="8866" x="717550" y="2012950"/>
          <p14:tracePt t="8873" x="717550" y="2006600"/>
          <p14:tracePt t="8887" x="723900" y="2006600"/>
          <p14:tracePt t="8897" x="730250" y="2000250"/>
          <p14:tracePt t="8912" x="730250" y="1993900"/>
          <p14:tracePt t="8926" x="749300" y="1993900"/>
          <p14:tracePt t="8942" x="762000" y="1993900"/>
          <p14:tracePt t="8959" x="787400" y="2000250"/>
          <p14:tracePt t="8976" x="863600" y="2025650"/>
          <p14:tracePt t="8992" x="939800" y="2051050"/>
          <p14:tracePt t="9009" x="1009650" y="2076450"/>
          <p14:tracePt t="9025" x="1054100" y="2089150"/>
          <p14:tracePt t="9043" x="1117600" y="2108200"/>
          <p14:tracePt t="9059" x="1174750" y="2120900"/>
          <p14:tracePt t="9075" x="1276350" y="2139950"/>
          <p14:tracePt t="9092" x="1397000" y="2152650"/>
          <p14:tracePt t="9109" x="1492250" y="2152650"/>
          <p14:tracePt t="9125" x="1606550" y="2152650"/>
          <p14:tracePt t="9142" x="1663700" y="2152650"/>
          <p14:tracePt t="9158" x="1708150" y="2152650"/>
          <p14:tracePt t="9165" x="1720850" y="2152650"/>
          <p14:tracePt t="9175" x="1733550" y="2152650"/>
          <p14:tracePt t="9191" x="1746250" y="2152650"/>
          <p14:tracePt t="9208" x="1752600" y="2152650"/>
          <p14:tracePt t="9224" x="1758950" y="2152650"/>
          <p14:tracePt t="9899" x="1771650" y="2152650"/>
          <p14:tracePt t="9907" x="1797050" y="2146300"/>
          <p14:tracePt t="9916" x="1835150" y="2146300"/>
          <p14:tracePt t="9924" x="1911350" y="2139950"/>
          <p14:tracePt t="9940" x="2063750" y="2133600"/>
          <p14:tracePt t="9958" x="2286000" y="2133600"/>
          <p14:tracePt t="9974" x="2476500" y="2133600"/>
          <p14:tracePt t="9990" x="2609850" y="2133600"/>
          <p14:tracePt t="10007" x="2762250" y="2133600"/>
          <p14:tracePt t="10025" x="3035300" y="2146300"/>
          <p14:tracePt t="10041" x="3162300" y="2159000"/>
          <p14:tracePt t="10057" x="3295650" y="2178050"/>
          <p14:tracePt t="10074" x="3422650" y="2203450"/>
          <p14:tracePt t="10092" x="3600450" y="2222500"/>
          <p14:tracePt t="10107" x="3657600" y="2235200"/>
          <p14:tracePt t="10124" x="3695700" y="2241550"/>
          <p14:tracePt t="10140" x="3733800" y="2247900"/>
          <p14:tracePt t="10158" x="3759200" y="2260600"/>
          <p14:tracePt t="10162" x="3771900" y="2260600"/>
          <p14:tracePt t="10174" x="3790950" y="2260600"/>
          <p14:tracePt t="10190" x="3803650" y="2260600"/>
          <p14:tracePt t="10207" x="3822700" y="2260600"/>
          <p14:tracePt t="10240" x="3835400" y="2260600"/>
          <p14:tracePt t="10257" x="3841750" y="2260600"/>
          <p14:tracePt t="10368" x="3848100" y="2260600"/>
          <p14:tracePt t="10376" x="3854450" y="2260600"/>
          <p14:tracePt t="10390" x="3854450" y="2247900"/>
          <p14:tracePt t="10407" x="3860800" y="2247900"/>
          <p14:tracePt t="10423" x="3867150" y="2241550"/>
          <p14:tracePt t="10441" x="3879850" y="2241550"/>
          <p14:tracePt t="10457" x="3886200" y="2241550"/>
          <p14:tracePt t="10490" x="3898900" y="2241550"/>
          <p14:tracePt t="10506" x="3911600" y="2235200"/>
          <p14:tracePt t="10523" x="3943350" y="2228850"/>
          <p14:tracePt t="10540" x="3962400" y="2228850"/>
          <p14:tracePt t="10557" x="3975100" y="2228850"/>
          <p14:tracePt t="10574" x="3987800" y="2228850"/>
          <p14:tracePt t="10590" x="4006850" y="2228850"/>
          <p14:tracePt t="10606" x="4013200" y="2228850"/>
          <p14:tracePt t="10623" x="4019550" y="2228850"/>
          <p14:tracePt t="10640" x="4025900" y="2228850"/>
          <p14:tracePt t="10658" x="4038600" y="2228850"/>
          <p14:tracePt t="10681" x="4044950" y="2228850"/>
          <p14:tracePt t="10689" x="4051300" y="2228850"/>
          <p14:tracePt t="10748" x="4057650" y="2228850"/>
          <p14:tracePt t="10763" x="4070350" y="2228850"/>
          <p14:tracePt t="10779" x="4076700" y="2222500"/>
          <p14:tracePt t="10785" x="4089400" y="2222500"/>
          <p14:tracePt t="10809" x="4095750" y="2222500"/>
          <p14:tracePt t="10822" x="4102100" y="2222500"/>
          <p14:tracePt t="10846" x="4108450" y="2222500"/>
          <p14:tracePt t="10853" x="4114800" y="2222500"/>
          <p14:tracePt t="10889" x="4114800" y="2216150"/>
          <p14:tracePt t="10897" x="4121150" y="2209800"/>
          <p14:tracePt t="10918" x="4127500" y="2203450"/>
          <p14:tracePt t="10928" x="4133850" y="2203450"/>
          <p14:tracePt t="10940" x="4140200" y="2197100"/>
          <p14:tracePt t="10955" x="4152900" y="2190750"/>
          <p14:tracePt t="10972" x="4152900" y="2184400"/>
          <p14:tracePt t="10988" x="4171950" y="2178050"/>
          <p14:tracePt t="11005" x="4178300" y="2178050"/>
          <p14:tracePt t="11022" x="4210050" y="2178050"/>
          <p14:tracePt t="11038" x="4235450" y="2178050"/>
          <p14:tracePt t="11055" x="4273550" y="2178050"/>
          <p14:tracePt t="11072" x="4330700" y="2171700"/>
          <p14:tracePt t="11089" x="4514850" y="2171700"/>
          <p14:tracePt t="11106" x="4686300" y="2159000"/>
          <p14:tracePt t="11122" x="4813300" y="2159000"/>
          <p14:tracePt t="11139" x="4921250" y="2146300"/>
          <p14:tracePt t="11157" x="5060950" y="2146300"/>
          <p14:tracePt t="11172" x="5137150" y="2146300"/>
          <p14:tracePt t="11189" x="5194300" y="2139950"/>
          <p14:tracePt t="11206" x="5226050" y="2133600"/>
          <p14:tracePt t="11223" x="5257800" y="2133600"/>
          <p14:tracePt t="11239" x="5270500" y="2133600"/>
          <p14:tracePt t="11272" x="5283200" y="2133600"/>
          <p14:tracePt t="11290" x="5289550" y="2133600"/>
          <p14:tracePt t="11865" x="5251450" y="2146300"/>
          <p14:tracePt t="11872" x="5181600" y="2171700"/>
          <p14:tracePt t="11888" x="4997450" y="2222500"/>
          <p14:tracePt t="11904" x="4832350" y="2273300"/>
          <p14:tracePt t="11920" x="4622800" y="2324100"/>
          <p14:tracePt t="11937" x="4324350" y="2406650"/>
          <p14:tracePt t="11954" x="4222750" y="2432050"/>
          <p14:tracePt t="11970" x="4089400" y="2457450"/>
          <p14:tracePt t="11987" x="3949700" y="2482850"/>
          <p14:tracePt t="12004" x="3778250" y="2495550"/>
          <p14:tracePt t="12020" x="3714750" y="2495550"/>
          <p14:tracePt t="12037" x="3663950" y="2495550"/>
          <p14:tracePt t="12054" x="3632200" y="2495550"/>
          <p14:tracePt t="12071" x="3575050" y="2495550"/>
          <p14:tracePt t="12088" x="3536950" y="2489200"/>
          <p14:tracePt t="12104" x="3486150" y="2476500"/>
          <p14:tracePt t="12121" x="3429000" y="2470150"/>
          <p14:tracePt t="12138" x="3371850" y="2463800"/>
          <p14:tracePt t="12154" x="3346450" y="2457450"/>
          <p14:tracePt t="12171" x="3308350" y="2457450"/>
          <p14:tracePt t="12187" x="3276600" y="2457450"/>
          <p14:tracePt t="12205" x="3213100" y="2451100"/>
          <p14:tracePt t="12221" x="3155950" y="2444750"/>
          <p14:tracePt t="12237" x="3098800" y="2438400"/>
          <p14:tracePt t="12254" x="3054350" y="2432050"/>
          <p14:tracePt t="12271" x="3009900" y="2419350"/>
          <p14:tracePt t="12287" x="2965450" y="2406650"/>
          <p14:tracePt t="12304" x="2940050" y="2400300"/>
          <p14:tracePt t="12320" x="2908300" y="2393950"/>
          <p14:tracePt t="12338" x="2876550" y="2387600"/>
          <p14:tracePt t="12354" x="2832100" y="2374900"/>
          <p14:tracePt t="12370" x="2806700" y="2374900"/>
          <p14:tracePt t="12387" x="2800350" y="2368550"/>
          <p14:tracePt t="12404" x="2787650" y="2368550"/>
          <p14:tracePt t="12421" x="2781300" y="2368550"/>
          <p14:tracePt t="13456" x="2774950" y="2368550"/>
          <p14:tracePt t="13471" x="2762250" y="2374900"/>
          <p14:tracePt t="13479" x="2749550" y="2381250"/>
          <p14:tracePt t="13486" x="2736850" y="2381250"/>
          <p14:tracePt t="13501" x="2698750" y="2393950"/>
          <p14:tracePt t="13518" x="2667000" y="2400300"/>
          <p14:tracePt t="13535" x="2635250" y="2406650"/>
          <p14:tracePt t="13551" x="2616200" y="2406650"/>
          <p14:tracePt t="13568" x="2609850" y="2406650"/>
          <p14:tracePt t="13585" x="2603500" y="2406650"/>
          <p14:tracePt t="13601" x="2597150" y="2406650"/>
          <p14:tracePt t="13618" x="2590800" y="2406650"/>
          <p14:tracePt t="13635" x="2584450" y="2406650"/>
          <p14:tracePt t="13651" x="2578100" y="2406650"/>
          <p14:tracePt t="13656" x="2571750" y="2406650"/>
          <p14:tracePt t="14325" x="2578100" y="2406650"/>
          <p14:tracePt t="15168" x="2546350" y="2406650"/>
          <p14:tracePt t="15176" x="2501900" y="2406650"/>
          <p14:tracePt t="15183" x="2457450" y="2406650"/>
          <p14:tracePt t="15200" x="2381250" y="2406650"/>
          <p14:tracePt t="15216" x="2311400" y="2406650"/>
          <p14:tracePt t="15233" x="2197100" y="2406650"/>
          <p14:tracePt t="15250" x="2101850" y="2406650"/>
          <p14:tracePt t="15266" x="1993900" y="2406650"/>
          <p14:tracePt t="15283" x="1898650" y="2406650"/>
          <p14:tracePt t="15300" x="1822450" y="2406650"/>
          <p14:tracePt t="15316" x="1771650" y="2406650"/>
          <p14:tracePt t="15333" x="1746250" y="2406650"/>
          <p14:tracePt t="15349" x="1708150" y="2406650"/>
          <p14:tracePt t="15366" x="1676400" y="2406650"/>
          <p14:tracePt t="15382" x="1638300" y="2400300"/>
          <p14:tracePt t="15399" x="1631950" y="2400300"/>
          <p14:tracePt t="15416" x="1619250" y="2400300"/>
          <p14:tracePt t="15432" x="1612900" y="2400300"/>
          <p14:tracePt t="15449" x="1600200" y="2400300"/>
          <p14:tracePt t="15531" x="1593850" y="2400300"/>
          <p14:tracePt t="15964" x="1593850" y="2393950"/>
          <p14:tracePt t="15971" x="1600200" y="2393950"/>
          <p14:tracePt t="15982" x="1606550" y="2393950"/>
          <p14:tracePt t="16052" x="1612900" y="2393950"/>
          <p14:tracePt t="16062" x="1612900" y="2387600"/>
          <p14:tracePt t="16075" x="1625600" y="2387600"/>
          <p14:tracePt t="16098" x="1644650" y="2387600"/>
          <p14:tracePt t="16115" x="1663700" y="2387600"/>
          <p14:tracePt t="16132" x="1695450" y="2387600"/>
          <p14:tracePt t="16149" x="1752600" y="2387600"/>
          <p14:tracePt t="16165" x="1790700" y="2387600"/>
          <p14:tracePt t="16182" x="1822450" y="2387600"/>
          <p14:tracePt t="16198" x="1860550" y="2393950"/>
          <p14:tracePt t="16216" x="1905000" y="2406650"/>
          <p14:tracePt t="16232" x="1930400" y="2413000"/>
          <p14:tracePt t="16248" x="1955800" y="2413000"/>
          <p14:tracePt t="16265" x="1981200" y="2419350"/>
          <p14:tracePt t="16282" x="2000250" y="2419350"/>
          <p14:tracePt t="16298" x="2019300" y="2425700"/>
          <p14:tracePt t="16314" x="2038350" y="2425700"/>
          <p14:tracePt t="16331" x="2063750" y="2432050"/>
          <p14:tracePt t="16348" x="2108200" y="2438400"/>
          <p14:tracePt t="16364" x="2171700" y="2451100"/>
          <p14:tracePt t="16381" x="2209800" y="2457450"/>
          <p14:tracePt t="16398" x="2235200" y="2463800"/>
          <p14:tracePt t="16414" x="2254250" y="2463800"/>
          <p14:tracePt t="16431" x="2286000" y="2463800"/>
          <p14:tracePt t="16448" x="2298700" y="2463800"/>
          <p14:tracePt t="16464" x="2305050" y="2463800"/>
          <p14:tracePt t="16481" x="2311400" y="2463800"/>
          <p14:tracePt t="16498" x="2324100" y="2463800"/>
          <p14:tracePt t="16514" x="2330450" y="2463800"/>
          <p14:tracePt t="16960" x="2343150" y="2463800"/>
          <p14:tracePt t="16968" x="2349500" y="2463800"/>
          <p14:tracePt t="16981" x="2368550" y="2463800"/>
          <p14:tracePt t="16998" x="2546350" y="2463800"/>
          <p14:tracePt t="17014" x="2730500" y="2463800"/>
          <p14:tracePt t="17030" x="2940050" y="2463800"/>
          <p14:tracePt t="17047" x="3232150" y="2470150"/>
          <p14:tracePt t="17064" x="3575050" y="2470150"/>
          <p14:tracePt t="17080" x="3771900" y="2482850"/>
          <p14:tracePt t="17097" x="3898900" y="2482850"/>
          <p14:tracePt t="17113" x="3975100" y="2482850"/>
          <p14:tracePt t="17130" x="4051300" y="2495550"/>
          <p14:tracePt t="17147" x="4089400" y="2501900"/>
          <p14:tracePt t="17163" x="4133850" y="2508250"/>
          <p14:tracePt t="17170" x="4152900" y="2514600"/>
          <p14:tracePt t="17180" x="4165600" y="2520950"/>
          <p14:tracePt t="17199" x="4235450" y="2546350"/>
          <p14:tracePt t="17214" x="4267200" y="2559050"/>
          <p14:tracePt t="17230" x="4292600" y="2565400"/>
          <p14:tracePt t="17247" x="4305300" y="2571750"/>
          <p14:tracePt t="17264" x="4318000" y="2571750"/>
          <p14:tracePt t="17280" x="4324350" y="2571750"/>
          <p14:tracePt t="17297" x="4330700" y="2571750"/>
          <p14:tracePt t="17313" x="4337050" y="2571750"/>
          <p14:tracePt t="17429" x="4337050" y="2565400"/>
          <p14:tracePt t="17453" x="4337050" y="2552700"/>
          <p14:tracePt t="17459" x="4343400" y="2546350"/>
          <p14:tracePt t="17474" x="4343400" y="2533650"/>
          <p14:tracePt t="17489" x="4343400" y="2527300"/>
          <p14:tracePt t="17497" x="4343400" y="2514600"/>
          <p14:tracePt t="17514" x="4343400" y="2495550"/>
          <p14:tracePt t="17530" x="4343400" y="2482850"/>
          <p14:tracePt t="17547" x="4343400" y="2457450"/>
          <p14:tracePt t="17563" x="4343400" y="2444750"/>
          <p14:tracePt t="17580" x="4343400" y="2438400"/>
          <p14:tracePt t="17596" x="4343400" y="2425700"/>
          <p14:tracePt t="17614" x="4343400" y="2419350"/>
          <p14:tracePt t="17629" x="4343400" y="2413000"/>
          <p14:tracePt t="17646" x="4343400" y="2406650"/>
          <p14:tracePt t="17680" x="4343400" y="2400300"/>
          <p14:tracePt t="18403" x="4362450" y="2400300"/>
          <p14:tracePt t="18411" x="4381500" y="2400300"/>
          <p14:tracePt t="18419" x="4406900" y="2406650"/>
          <p14:tracePt t="18428" x="4413250" y="2406650"/>
          <p14:tracePt t="18445" x="4438650" y="2406650"/>
          <p14:tracePt t="18462" x="4457700" y="2406650"/>
          <p14:tracePt t="18478" x="4464050" y="2406650"/>
          <p14:tracePt t="18495" x="4476750" y="2406650"/>
          <p14:tracePt t="18512" x="4489450" y="2406650"/>
          <p14:tracePt t="18529" x="4508500" y="2406650"/>
          <p14:tracePt t="18545" x="4521200" y="2406650"/>
          <p14:tracePt t="18578" x="4527550" y="2406650"/>
          <p14:tracePt t="18596" x="4540250" y="2400300"/>
          <p14:tracePt t="18611" x="4546600" y="2400300"/>
          <p14:tracePt t="18628" x="4552950" y="2393950"/>
          <p14:tracePt t="18645" x="4559300" y="2387600"/>
          <p14:tracePt t="18661" x="4565650" y="2387600"/>
          <p14:tracePt t="18667" x="4572000" y="2387600"/>
          <p14:tracePt t="18678" x="4584700" y="2381250"/>
          <p14:tracePt t="18694" x="4597400" y="2374900"/>
          <p14:tracePt t="18711" x="4610100" y="2374900"/>
          <p14:tracePt t="18728" x="4622800" y="2374900"/>
          <p14:tracePt t="18750" x="4629150" y="2374900"/>
          <p14:tracePt t="18778" x="4641850" y="2374900"/>
          <p14:tracePt t="19594" x="4679950" y="2381250"/>
          <p14:tracePt t="19602" x="4737100" y="2387600"/>
          <p14:tracePt t="19613" x="4794250" y="2406650"/>
          <p14:tracePt t="19627" x="4908550" y="2425700"/>
          <p14:tracePt t="19643" x="5029200" y="2425700"/>
          <p14:tracePt t="19660" x="5156200" y="2425700"/>
          <p14:tracePt t="19677" x="5232400" y="2425700"/>
          <p14:tracePt t="19693" x="5289550" y="2425700"/>
          <p14:tracePt t="19710" x="5321300" y="2425700"/>
          <p14:tracePt t="19728" x="5384800" y="2425700"/>
          <p14:tracePt t="19743" x="5416550" y="2425700"/>
          <p14:tracePt t="19760" x="5441950" y="2425700"/>
          <p14:tracePt t="19777" x="5461000" y="2425700"/>
          <p14:tracePt t="19794" x="5486400" y="2425700"/>
          <p14:tracePt t="19810" x="5505450" y="2425700"/>
          <p14:tracePt t="19827" x="5518150" y="2425700"/>
          <p14:tracePt t="19843" x="5524500" y="2425700"/>
          <p14:tracePt t="19876" x="5537200" y="2425700"/>
          <p14:tracePt t="20108" x="5492750" y="2425700"/>
          <p14:tracePt t="20115" x="5403850" y="2425700"/>
          <p14:tracePt t="20126" x="5308600" y="2419350"/>
          <p14:tracePt t="20144" x="5111750" y="2419350"/>
          <p14:tracePt t="20159" x="5022850" y="2419350"/>
          <p14:tracePt t="20176" x="4933950" y="2419350"/>
          <p14:tracePt t="20192" x="4826000" y="2438400"/>
          <p14:tracePt t="20211" x="4654550" y="2451100"/>
          <p14:tracePt t="20226" x="4546600" y="2470150"/>
          <p14:tracePt t="20242" x="4394200" y="2495550"/>
          <p14:tracePt t="20259" x="4241800" y="2520950"/>
          <p14:tracePt t="20278" x="4089400" y="2552700"/>
          <p14:tracePt t="20294" x="4000500" y="2565400"/>
          <p14:tracePt t="20309" x="3879850" y="2578100"/>
          <p14:tracePt t="20326" x="3752850" y="2597150"/>
          <p14:tracePt t="20342" x="3619500" y="2616200"/>
          <p14:tracePt t="20360" x="3511550" y="2628900"/>
          <p14:tracePt t="20376" x="3422650" y="2635250"/>
          <p14:tracePt t="20392" x="3333750" y="2641600"/>
          <p14:tracePt t="20409" x="3238500" y="2647950"/>
          <p14:tracePt t="20426" x="3136900" y="2647950"/>
          <p14:tracePt t="20442" x="3009900" y="2654300"/>
          <p14:tracePt t="20459" x="2882900" y="2654300"/>
          <p14:tracePt t="20475" x="2787650" y="2654300"/>
          <p14:tracePt t="20492" x="2717800" y="2654300"/>
          <p14:tracePt t="20509" x="2654300" y="2654300"/>
          <p14:tracePt t="20525" x="2628900" y="2654300"/>
          <p14:tracePt t="20542" x="2609850" y="2654300"/>
          <p14:tracePt t="20559" x="2590800" y="2654300"/>
          <p14:tracePt t="20576" x="2571750" y="2654300"/>
          <p14:tracePt t="20592" x="2559050" y="2654300"/>
          <p14:tracePt t="20609" x="2552700" y="2654300"/>
          <p14:tracePt t="20625" x="2546350" y="2654300"/>
          <p14:tracePt t="20642" x="2533650" y="2654300"/>
          <p14:tracePt t="20682" x="2527300" y="2654300"/>
          <p14:tracePt t="20733" x="2520950" y="2654300"/>
          <p14:tracePt t="20744" x="2520950" y="2647950"/>
          <p14:tracePt t="20754" x="2520950" y="2641600"/>
          <p14:tracePt t="20770" x="2520950" y="2635250"/>
          <p14:tracePt t="20785" x="2520950" y="2628900"/>
          <p14:tracePt t="20816" x="2514600" y="2622550"/>
          <p14:tracePt t="20832" x="2508250" y="2622550"/>
          <p14:tracePt t="20841" x="2508250" y="2616200"/>
          <p14:tracePt t="20852" x="2501900" y="2609850"/>
          <p14:tracePt t="20862" x="2489200" y="2609850"/>
          <p14:tracePt t="20875" x="2482850" y="2603500"/>
          <p14:tracePt t="20892" x="2463800" y="2603500"/>
          <p14:tracePt t="20908" x="2451100" y="2597150"/>
          <p14:tracePt t="20926" x="2432050" y="2597150"/>
          <p14:tracePt t="20942" x="2425700" y="2597150"/>
          <p14:tracePt t="20958" x="2419350" y="2597150"/>
          <p14:tracePt t="20975" x="2387600" y="2597150"/>
          <p14:tracePt t="20992" x="2324100" y="2603500"/>
          <p14:tracePt t="21008" x="2273300" y="2616200"/>
          <p14:tracePt t="21024" x="2241550" y="2616200"/>
          <p14:tracePt t="21041" x="2203450" y="2616200"/>
          <p14:tracePt t="21058" x="2178050" y="2616200"/>
          <p14:tracePt t="21074" x="2159000" y="2616200"/>
          <p14:tracePt t="21091" x="2139950" y="2609850"/>
          <p14:tracePt t="21107" x="2114550" y="2603500"/>
          <p14:tracePt t="21124" x="2089150" y="2603500"/>
          <p14:tracePt t="21141" x="2057400" y="2590800"/>
          <p14:tracePt t="21157" x="2038350" y="2590800"/>
          <p14:tracePt t="21174" x="2032000" y="2590800"/>
          <p14:tracePt t="21191" x="2012950" y="2590800"/>
          <p14:tracePt t="21208" x="1987550" y="2590800"/>
          <p14:tracePt t="21224" x="1974850" y="2590800"/>
          <p14:tracePt t="21241" x="1955800" y="2590800"/>
          <p14:tracePt t="21257" x="1949450" y="2590800"/>
          <p14:tracePt t="21274" x="1930400" y="2590800"/>
          <p14:tracePt t="21291" x="1917700" y="2590800"/>
          <p14:tracePt t="21307" x="1905000" y="2590800"/>
          <p14:tracePt t="21324" x="1879600" y="2590800"/>
          <p14:tracePt t="21341" x="1860550" y="2597150"/>
          <p14:tracePt t="21357" x="1847850" y="2597150"/>
          <p14:tracePt t="21374" x="1835150" y="2597150"/>
          <p14:tracePt t="21391" x="1828800" y="2597150"/>
          <p14:tracePt t="21407" x="1822450" y="2597150"/>
          <p14:tracePt t="21679" x="1828800" y="2603500"/>
          <p14:tracePt t="21687" x="1854200" y="2603500"/>
          <p14:tracePt t="21702" x="1911350" y="2616200"/>
          <p14:tracePt t="21711" x="1955800" y="2628900"/>
          <p14:tracePt t="21723" x="2057400" y="2654300"/>
          <p14:tracePt t="21740" x="2133600" y="2660650"/>
          <p14:tracePt t="21758" x="2190750" y="2673350"/>
          <p14:tracePt t="21774" x="2228850" y="2673350"/>
          <p14:tracePt t="21790" x="2254250" y="2673350"/>
          <p14:tracePt t="21807" x="2260600" y="2673350"/>
          <p14:tracePt t="21823" x="2266950" y="2673350"/>
          <p14:tracePt t="21840" x="2273300" y="2673350"/>
          <p14:tracePt t="21857" x="2279650" y="2673350"/>
          <p14:tracePt t="21873" x="2286000" y="2673350"/>
          <p14:tracePt t="23350" x="2286000" y="2692400"/>
          <p14:tracePt t="23359" x="2286000" y="2705100"/>
          <p14:tracePt t="23365" x="2286000" y="2730500"/>
          <p14:tracePt t="23374" x="2279650" y="2768600"/>
          <p14:tracePt t="23388" x="2279650" y="2806700"/>
          <p14:tracePt t="23404" x="2279650" y="2838450"/>
          <p14:tracePt t="23423" x="2279650" y="2857500"/>
          <p14:tracePt t="23438" x="2279650" y="2882900"/>
          <p14:tracePt t="23454" x="2279650" y="2908300"/>
          <p14:tracePt t="23471" x="2279650" y="2921000"/>
          <p14:tracePt t="23487" x="2279650" y="2927350"/>
          <p14:tracePt t="23504" x="2279650" y="2933700"/>
          <p14:tracePt t="23521" x="2279650" y="2946400"/>
          <p14:tracePt t="23554" x="2279650" y="2959100"/>
          <p14:tracePt t="23588" x="2279650" y="2971800"/>
          <p14:tracePt t="23604" x="2279650" y="2978150"/>
          <p14:tracePt t="23894" x="2279650" y="2971800"/>
          <p14:tracePt t="23911" x="2279650" y="2965450"/>
          <p14:tracePt t="23932" x="2286000" y="2959100"/>
          <p14:tracePt t="23940" x="2311400" y="2959100"/>
          <p14:tracePt t="23954" x="2406650" y="2952750"/>
          <p14:tracePt t="23971" x="2514600" y="2952750"/>
          <p14:tracePt t="23987" x="2622550" y="2952750"/>
          <p14:tracePt t="24004" x="2724150" y="2952750"/>
          <p14:tracePt t="24020" x="2889250" y="2952750"/>
          <p14:tracePt t="24037" x="2965450" y="2952750"/>
          <p14:tracePt t="24054" x="3009900" y="2952750"/>
          <p14:tracePt t="24070" x="3054350" y="2952750"/>
          <p14:tracePt t="24087" x="3130550" y="2952750"/>
          <p14:tracePt t="24104" x="3175000" y="2952750"/>
          <p14:tracePt t="24120" x="3232150" y="2946400"/>
          <p14:tracePt t="24137" x="3282950" y="2946400"/>
          <p14:tracePt t="24154" x="3340100" y="2946400"/>
          <p14:tracePt t="24170" x="3365500" y="2940050"/>
          <p14:tracePt t="24187" x="3384550" y="2940050"/>
          <p14:tracePt t="24204" x="3397250" y="2940050"/>
          <p14:tracePt t="24221" x="3403600" y="2940050"/>
          <p14:tracePt t="24237" x="3409950" y="2940050"/>
          <p14:tracePt t="24254" x="3416300" y="2940050"/>
          <p14:tracePt t="24317" x="3422650" y="2940050"/>
          <p14:tracePt t="24594" x="3422650" y="2933700"/>
          <p14:tracePt t="25396" x="3422650" y="2914650"/>
          <p14:tracePt t="25404" x="3422650" y="2889250"/>
          <p14:tracePt t="25419" x="3416300" y="2844800"/>
          <p14:tracePt t="25435" x="3416300" y="2806700"/>
          <p14:tracePt t="25451" x="3416300" y="2781300"/>
          <p14:tracePt t="25468" x="3416300" y="2768600"/>
          <p14:tracePt t="25485" x="3416300" y="2755900"/>
          <p14:tracePt t="25501" x="3416300" y="2749550"/>
          <p14:tracePt t="25776" x="3416300" y="2762250"/>
          <p14:tracePt t="25784" x="3416300" y="2781300"/>
          <p14:tracePt t="25793" x="3416300" y="2794000"/>
          <p14:tracePt t="25801" x="3416300" y="2813050"/>
          <p14:tracePt t="25818" x="3422650" y="2863850"/>
          <p14:tracePt t="25835" x="3422650" y="2921000"/>
          <p14:tracePt t="25851" x="3429000" y="2946400"/>
          <p14:tracePt t="25868" x="3435350" y="2971800"/>
          <p14:tracePt t="25885" x="3435350" y="2997200"/>
          <p14:tracePt t="25902" x="3435350" y="3009900"/>
          <p14:tracePt t="25917" x="3435350" y="3028950"/>
          <p14:tracePt t="25934" x="3435350" y="3041650"/>
          <p14:tracePt t="25950" x="3435350" y="3054350"/>
          <p14:tracePt t="25967" x="3441700" y="3067050"/>
          <p14:tracePt t="25969" x="3441700" y="3073400"/>
          <p14:tracePt t="25983" x="3441700" y="3092450"/>
          <p14:tracePt t="26000" x="3448050" y="3117850"/>
          <p14:tracePt t="26017" x="3448050" y="3143250"/>
          <p14:tracePt t="26033" x="3454400" y="3168650"/>
          <p14:tracePt t="26050" x="3454400" y="3206750"/>
          <p14:tracePt t="26067" x="3454400" y="3219450"/>
          <p14:tracePt t="26084" x="3454400" y="3232150"/>
          <p14:tracePt t="26101" x="3454400" y="3238500"/>
          <p14:tracePt t="26118" x="3454400" y="3244850"/>
          <p14:tracePt t="26134" x="3454400" y="3251200"/>
          <p14:tracePt t="26349" x="3435350" y="3251200"/>
          <p14:tracePt t="26357" x="3365500" y="3225800"/>
          <p14:tracePt t="26367" x="3289300" y="3200400"/>
          <p14:tracePt t="26383" x="3149600" y="3162300"/>
          <p14:tracePt t="26401" x="2952750" y="3130550"/>
          <p14:tracePt t="26417" x="2863850" y="3124200"/>
          <p14:tracePt t="26434" x="2800350" y="3124200"/>
          <p14:tracePt t="26450" x="2749550" y="3124200"/>
          <p14:tracePt t="26468" x="2686050" y="3124200"/>
          <p14:tracePt t="26483" x="2628900" y="3136900"/>
          <p14:tracePt t="26500" x="2546350" y="3149600"/>
          <p14:tracePt t="26517" x="2451100" y="3168650"/>
          <p14:tracePt t="26535" x="2336800" y="3181350"/>
          <p14:tracePt t="26550" x="2286000" y="3194050"/>
          <p14:tracePt t="26567" x="2247900" y="3200400"/>
          <p14:tracePt t="26583" x="2209800" y="3206750"/>
          <p14:tracePt t="26600" x="2165350" y="3219450"/>
          <p14:tracePt t="26617" x="2089150" y="3232150"/>
          <p14:tracePt t="26633" x="2032000" y="3244850"/>
          <p14:tracePt t="26650" x="1987550" y="3263900"/>
          <p14:tracePt t="26667" x="1936750" y="3270250"/>
          <p14:tracePt t="26673" x="1924050" y="3276600"/>
          <p14:tracePt t="26694" x="1885950" y="3276600"/>
          <p14:tracePt t="26703" x="1879600" y="3276600"/>
          <p14:tracePt t="26717" x="1860550" y="3276600"/>
          <p14:tracePt t="26733" x="1841500" y="3276600"/>
          <p14:tracePt t="26750" x="1822450" y="3276600"/>
          <p14:tracePt t="26766" x="1809750" y="3276600"/>
          <p14:tracePt t="26783" x="1803400" y="3276600"/>
          <p14:tracePt t="26804" x="1790700" y="3276600"/>
          <p14:tracePt t="26833" x="1778000" y="3276600"/>
          <p14:tracePt t="26893" x="1778000" y="3270250"/>
          <p14:tracePt t="26915" x="1778000" y="3263900"/>
          <p14:tracePt t="26925" x="1778000" y="3257550"/>
          <p14:tracePt t="26939" x="1778000" y="3251200"/>
          <p14:tracePt t="26960" x="1778000" y="3244850"/>
          <p14:tracePt t="26970" x="1778000" y="3238500"/>
          <p14:tracePt t="26982" x="1778000" y="3232150"/>
          <p14:tracePt t="26999" x="1778000" y="3225800"/>
          <p14:tracePt t="27016" x="1778000" y="3219450"/>
          <p14:tracePt t="27033" x="1778000" y="3206750"/>
          <p14:tracePt t="27066" x="1778000" y="3194050"/>
          <p14:tracePt t="27083" x="1778000" y="3187700"/>
          <p14:tracePt t="27116" x="1778000" y="3181350"/>
          <p14:tracePt t="27132" x="1778000" y="3175000"/>
          <p14:tracePt t="27205" x="1784350" y="3168650"/>
          <p14:tracePt t="27242" x="1784350" y="3162300"/>
          <p14:tracePt t="27279" x="1790700" y="3162300"/>
          <p14:tracePt t="27287" x="1790700" y="3155950"/>
          <p14:tracePt t="27317" x="1797050" y="3155950"/>
          <p14:tracePt t="27353" x="1803400" y="3155950"/>
          <p14:tracePt t="27362" x="1809750" y="3155950"/>
          <p14:tracePt t="27376" x="1816100" y="3155950"/>
          <p14:tracePt t="27391" x="1822450" y="3155950"/>
          <p14:tracePt t="27399" x="1828800" y="3155950"/>
          <p14:tracePt t="27415" x="1854200" y="3162300"/>
          <p14:tracePt t="27432" x="1898650" y="3175000"/>
          <p14:tracePt t="27450" x="2044700" y="3213100"/>
          <p14:tracePt t="27465" x="2171700" y="3257550"/>
          <p14:tracePt t="27482" x="2349500" y="3289300"/>
          <p14:tracePt t="27499" x="2489200" y="3321050"/>
          <p14:tracePt t="27516" x="2603500" y="3333750"/>
          <p14:tracePt t="27532" x="2635250" y="3340100"/>
          <p14:tracePt t="27549" x="2667000" y="3346450"/>
          <p14:tracePt t="27565" x="2705100" y="3359150"/>
          <p14:tracePt t="27583" x="2743200" y="3365500"/>
          <p14:tracePt t="27599" x="2806700" y="3371850"/>
          <p14:tracePt t="27615" x="2838450" y="3384550"/>
          <p14:tracePt t="27632" x="2863850" y="3384550"/>
          <p14:tracePt t="27648" x="2889250" y="3384550"/>
          <p14:tracePt t="27667" x="2901950" y="3384550"/>
          <p14:tracePt t="27673" x="2908300" y="3384550"/>
          <p14:tracePt t="27682" x="2914650" y="3384550"/>
          <p14:tracePt t="27699" x="2927350" y="3384550"/>
          <p14:tracePt t="27715" x="2940050" y="3384550"/>
          <p14:tracePt t="27733" x="2952750" y="3384550"/>
          <p14:tracePt t="27748" x="2959100" y="3384550"/>
          <p14:tracePt t="27764" x="2971800" y="3384550"/>
          <p14:tracePt t="27820" x="2978150" y="3384550"/>
          <p14:tracePt t="27836" x="2990850" y="3384550"/>
          <p14:tracePt t="27843" x="2990850" y="3378200"/>
          <p14:tracePt t="27851" x="2997200" y="3378200"/>
          <p14:tracePt t="27864" x="3009900" y="3378200"/>
          <p14:tracePt t="27880" x="3041650" y="3371850"/>
          <p14:tracePt t="27897" x="3060700" y="3365500"/>
          <p14:tracePt t="27914" x="3092450" y="3359150"/>
          <p14:tracePt t="27931" x="3117850" y="3352800"/>
          <p14:tracePt t="27948" x="3143250" y="3352800"/>
          <p14:tracePt t="27965" x="3162300" y="3346450"/>
          <p14:tracePt t="27981" x="3181350" y="3346450"/>
          <p14:tracePt t="27998" x="3200400" y="3340100"/>
          <p14:tracePt t="28015" x="3225800" y="3340100"/>
          <p14:tracePt t="28031" x="3232150" y="3340100"/>
          <p14:tracePt t="28048" x="3251200" y="3340100"/>
          <p14:tracePt t="28064" x="3263900" y="3340100"/>
          <p14:tracePt t="28082" x="3270250" y="3340100"/>
          <p14:tracePt t="28098" x="3276600" y="3340100"/>
          <p14:tracePt t="28115" x="3282950" y="3340100"/>
          <p14:tracePt t="28381" x="3282950" y="3333750"/>
          <p14:tracePt t="28389" x="3282950" y="3327400"/>
          <p14:tracePt t="28405" x="3282950" y="3321050"/>
          <p14:tracePt t="28433" x="3282950" y="3314700"/>
          <p14:tracePt t="28442" x="3282950" y="3308350"/>
          <p14:tracePt t="28477" x="3282950" y="3302000"/>
          <p14:tracePt t="28857" x="3282950" y="3295650"/>
          <p14:tracePt t="28866" x="3282950" y="3289300"/>
          <p14:tracePt t="28938" x="3270250" y="3289300"/>
          <p14:tracePt t="28945" x="3263900" y="3289300"/>
          <p14:tracePt t="28955" x="3244850" y="3289300"/>
          <p14:tracePt t="28963" x="3238500" y="3289300"/>
          <p14:tracePt t="28980" x="3187700" y="3302000"/>
          <p14:tracePt t="28996" x="3060700" y="3321050"/>
          <p14:tracePt t="29013" x="2971800" y="3327400"/>
          <p14:tracePt t="29029" x="2882900" y="3346450"/>
          <p14:tracePt t="29046" x="2800350" y="3352800"/>
          <p14:tracePt t="29063" x="2705100" y="3371850"/>
          <p14:tracePt t="29079" x="2616200" y="3403600"/>
          <p14:tracePt t="29096" x="2520950" y="3435350"/>
          <p14:tracePt t="29113" x="2451100" y="3448050"/>
          <p14:tracePt t="29129" x="2400300" y="3467100"/>
          <p14:tracePt t="29146" x="2343150" y="3486150"/>
          <p14:tracePt t="29163" x="2317750" y="3492500"/>
          <p14:tracePt t="29179" x="2286000" y="3505200"/>
          <p14:tracePt t="29196" x="2247900" y="3524250"/>
          <p14:tracePt t="29212" x="2171700" y="3556000"/>
          <p14:tracePt t="29230" x="2114550" y="3575050"/>
          <p14:tracePt t="29246" x="2070100" y="3594100"/>
          <p14:tracePt t="29263" x="2044700" y="3600450"/>
          <p14:tracePt t="29280" x="2019300" y="3606800"/>
          <p14:tracePt t="29296" x="2012950" y="3606800"/>
          <p14:tracePt t="29329" x="2000250" y="3606800"/>
          <p14:tracePt t="29444" x="2006600" y="3606800"/>
          <p14:tracePt t="29459" x="2006600" y="3600450"/>
          <p14:tracePt t="29469" x="2012950" y="3600450"/>
          <p14:tracePt t="29483" x="2019300" y="3594100"/>
          <p14:tracePt t="29497" x="2019300" y="3587750"/>
          <p14:tracePt t="29512" x="2032000" y="3587750"/>
          <p14:tracePt t="29530" x="2032000" y="3575050"/>
          <p14:tracePt t="29546" x="2038350" y="3575050"/>
          <p14:tracePt t="29578" x="2044700" y="3568700"/>
          <p14:tracePt t="29587" x="2051050" y="3568700"/>
          <p14:tracePt t="29602" x="2051050" y="3562350"/>
          <p14:tracePt t="29612" x="2057400" y="3556000"/>
          <p14:tracePt t="29629" x="2070100" y="3556000"/>
          <p14:tracePt t="29646" x="2101850" y="3549650"/>
          <p14:tracePt t="29662" x="2152650" y="3536950"/>
          <p14:tracePt t="29669" x="2184400" y="3536950"/>
          <p14:tracePt t="29679" x="2228850" y="3530600"/>
          <p14:tracePt t="29696" x="2349500" y="3517900"/>
          <p14:tracePt t="29712" x="2406650" y="3517900"/>
          <p14:tracePt t="29730" x="2444750" y="3517900"/>
          <p14:tracePt t="29745" x="2470150" y="3517900"/>
          <p14:tracePt t="29764" x="2495550" y="3517900"/>
          <p14:tracePt t="29779" x="2508250" y="3524250"/>
          <p14:tracePt t="29796" x="2520950" y="3524250"/>
          <p14:tracePt t="29812" x="2533650" y="3530600"/>
          <p14:tracePt t="29830" x="2540000" y="3530600"/>
          <p14:tracePt t="29846" x="2546350" y="3530600"/>
          <p14:tracePt t="29862" x="2552700" y="3530600"/>
          <p14:tracePt t="29879" x="2571750" y="3543300"/>
          <p14:tracePt t="29895" x="2616200" y="3549650"/>
          <p14:tracePt t="29911" x="2724150" y="3562350"/>
          <p14:tracePt t="29928" x="2794000" y="3568700"/>
          <p14:tracePt t="29945" x="2844800" y="3575050"/>
          <p14:tracePt t="29961" x="2876550" y="3581400"/>
          <p14:tracePt t="29978" x="2908300" y="3587750"/>
          <p14:tracePt t="29995" x="2933700" y="3594100"/>
          <p14:tracePt t="30011" x="2959100" y="3606800"/>
          <p14:tracePt t="30029" x="2990850" y="3606800"/>
          <p14:tracePt t="30046" x="3060700" y="3613150"/>
          <p14:tracePt t="30062" x="3117850" y="3619500"/>
          <p14:tracePt t="30079" x="3155950" y="3619500"/>
          <p14:tracePt t="30095" x="3194050" y="3619500"/>
          <p14:tracePt t="30112" x="3238500" y="3619500"/>
          <p14:tracePt t="30129" x="3263900" y="3619500"/>
          <p14:tracePt t="30145" x="3282950" y="3619500"/>
          <p14:tracePt t="30161" x="3308350" y="3619500"/>
          <p14:tracePt t="30167" x="3327400" y="3619500"/>
          <p14:tracePt t="30179" x="3333750" y="3619500"/>
          <p14:tracePt t="30195" x="3384550" y="3619500"/>
          <p14:tracePt t="30212" x="3416300" y="3613150"/>
          <p14:tracePt t="30228" x="3441700" y="3613150"/>
          <p14:tracePt t="30245" x="3460750" y="3613150"/>
          <p14:tracePt t="30262" x="3473450" y="3613150"/>
          <p14:tracePt t="30278" x="3486150" y="3613150"/>
          <p14:tracePt t="30295" x="3517900" y="3600450"/>
          <p14:tracePt t="30312" x="3549650" y="3594100"/>
          <p14:tracePt t="30329" x="3594100" y="3581400"/>
          <p14:tracePt t="30345" x="3632200" y="3581400"/>
          <p14:tracePt t="30361" x="3670300" y="3568700"/>
          <p14:tracePt t="30378" x="3708400" y="3562350"/>
          <p14:tracePt t="30395" x="3746500" y="3549650"/>
          <p14:tracePt t="30411" x="3778250" y="3543300"/>
          <p14:tracePt t="30428" x="3803650" y="3536950"/>
          <p14:tracePt t="30444" x="3822700" y="3536950"/>
          <p14:tracePt t="30461" x="3841750" y="3530600"/>
          <p14:tracePt t="30478" x="3873500" y="3530600"/>
          <p14:tracePt t="30494" x="3892550" y="3530600"/>
          <p14:tracePt t="30511" x="3911600" y="3524250"/>
          <p14:tracePt t="30529" x="3924300" y="3524250"/>
          <p14:tracePt t="30545" x="3943350" y="3524250"/>
          <p14:tracePt t="30561" x="3949700" y="3524250"/>
          <p14:tracePt t="30578" x="3968750" y="3524250"/>
          <p14:tracePt t="30594" x="3994150" y="3524250"/>
          <p14:tracePt t="30611" x="4019550" y="3524250"/>
          <p14:tracePt t="30628" x="4057650" y="3524250"/>
          <p14:tracePt t="30644" x="4083050" y="3524250"/>
          <p14:tracePt t="30661" x="4108450" y="3524250"/>
          <p14:tracePt t="30667" x="4121150" y="3524250"/>
          <p14:tracePt t="30679" x="4146550" y="3524250"/>
          <p14:tracePt t="30694" x="4171950" y="3524250"/>
          <p14:tracePt t="30711" x="4197350" y="3530600"/>
          <p14:tracePt t="30727" x="4216400" y="3530600"/>
          <p14:tracePt t="30745" x="4235450" y="3530600"/>
          <p14:tracePt t="30762" x="4260850" y="3530600"/>
          <p14:tracePt t="30777" x="4273550" y="3530600"/>
          <p14:tracePt t="30794" x="4298950" y="3524250"/>
          <p14:tracePt t="30812" x="4324350" y="3524250"/>
          <p14:tracePt t="30827" x="4337050" y="3517900"/>
          <p14:tracePt t="30844" x="4349750" y="3517900"/>
          <p14:tracePt t="30860" x="4362450" y="3511550"/>
          <p14:tracePt t="30877" x="4375150" y="3511550"/>
          <p14:tracePt t="30894" x="4394200" y="3511550"/>
          <p14:tracePt t="30910" x="4406900" y="3511550"/>
          <p14:tracePt t="30927" x="4413250" y="3511550"/>
          <p14:tracePt t="30944" x="4425950" y="3505200"/>
          <p14:tracePt t="30961" x="4445000" y="3505200"/>
          <p14:tracePt t="30977" x="4457700" y="3505200"/>
          <p14:tracePt t="30994" x="4476750" y="3498850"/>
          <p14:tracePt t="31010" x="4495800" y="3498850"/>
          <p14:tracePt t="31028" x="4527550" y="3498850"/>
          <p14:tracePt t="31044" x="4540250" y="3498850"/>
          <p14:tracePt t="31060" x="4552950" y="3498850"/>
          <p14:tracePt t="31077" x="4565650" y="3498850"/>
          <p14:tracePt t="31095" x="4584700" y="3498850"/>
          <p14:tracePt t="31110" x="4597400" y="3498850"/>
          <p14:tracePt t="31127" x="4603750" y="3498850"/>
          <p14:tracePt t="31144" x="4616450" y="3498850"/>
          <p14:tracePt t="31161" x="4622800" y="3498850"/>
          <p14:tracePt t="31177" x="4654550" y="3498850"/>
          <p14:tracePt t="31193" x="4673600" y="3498850"/>
          <p14:tracePt t="31210" x="4711700" y="3505200"/>
          <p14:tracePt t="31227" x="4743450" y="3511550"/>
          <p14:tracePt t="31244" x="4813300" y="3511550"/>
          <p14:tracePt t="31260" x="4864100" y="3511550"/>
          <p14:tracePt t="31277" x="4902200" y="3511550"/>
          <p14:tracePt t="31293" x="4946650" y="3511550"/>
          <p14:tracePt t="31311" x="5003800" y="3511550"/>
          <p14:tracePt t="31327" x="5041900" y="3511550"/>
          <p14:tracePt t="31343" x="5073650" y="3511550"/>
          <p14:tracePt t="31360" x="5118100" y="3511550"/>
          <p14:tracePt t="31378" x="5175250" y="3511550"/>
          <p14:tracePt t="31393" x="5213350" y="3511550"/>
          <p14:tracePt t="31410" x="5257800" y="3511550"/>
          <p14:tracePt t="31426" x="5283200" y="3511550"/>
          <p14:tracePt t="31444" x="5314950" y="3511550"/>
          <p14:tracePt t="31460" x="5334000" y="3517900"/>
          <p14:tracePt t="31476" x="5372100" y="3517900"/>
          <p14:tracePt t="31493" x="5397500" y="3517900"/>
          <p14:tracePt t="31510" x="5435600" y="3517900"/>
          <p14:tracePt t="31527" x="5518150" y="3517900"/>
          <p14:tracePt t="31544" x="5575300" y="3517900"/>
          <p14:tracePt t="31560" x="5619750" y="3511550"/>
          <p14:tracePt t="31576" x="5657850" y="3511550"/>
          <p14:tracePt t="31593" x="5708650" y="3498850"/>
          <p14:tracePt t="31609" x="5746750" y="3498850"/>
          <p14:tracePt t="31626" x="5797550" y="3498850"/>
          <p14:tracePt t="31642" x="5854700" y="3486150"/>
          <p14:tracePt t="31659" x="5975350" y="3479800"/>
          <p14:tracePt t="31675" x="6026150" y="3473450"/>
          <p14:tracePt t="31692" x="6070600" y="3467100"/>
          <p14:tracePt t="31708" x="6089650" y="3467100"/>
          <p14:tracePt t="31726" x="6108700" y="3467100"/>
          <p14:tracePt t="31742" x="6115050" y="3467100"/>
          <p14:tracePt t="31759" x="6146800" y="3467100"/>
          <p14:tracePt t="31775" x="6191250" y="3467100"/>
          <p14:tracePt t="31792" x="6235700" y="3467100"/>
          <p14:tracePt t="31809" x="6305550" y="3473450"/>
          <p14:tracePt t="31825" x="6350000" y="3479800"/>
          <p14:tracePt t="31842" x="6381750" y="3492500"/>
          <p14:tracePt t="31858" x="6413500" y="3511550"/>
          <p14:tracePt t="31875" x="6445250" y="3530600"/>
          <p14:tracePt t="31892" x="6470650" y="3543300"/>
          <p14:tracePt t="31908" x="6477000" y="3549650"/>
          <p14:tracePt t="31925" x="6483350" y="3556000"/>
          <p14:tracePt t="31942" x="6496050" y="3568700"/>
          <p14:tracePt t="31959" x="6502400" y="3568700"/>
          <p14:tracePt t="31991" x="6515100" y="3568700"/>
          <p14:tracePt t="32316" x="6521450" y="3568700"/>
          <p14:tracePt t="32324" x="6527800" y="3562350"/>
          <p14:tracePt t="32335" x="6534150" y="3562350"/>
          <p14:tracePt t="32342" x="6540500" y="3556000"/>
          <p14:tracePt t="32359" x="6553200" y="3549650"/>
          <p14:tracePt t="32374" x="6559550" y="3543300"/>
          <p14:tracePt t="32391" x="6572250" y="3536950"/>
          <p14:tracePt t="32408" x="6578600" y="3536950"/>
          <p14:tracePt t="32425" x="6584950" y="3536950"/>
          <p14:tracePt t="32441" x="6591300" y="3536950"/>
          <p14:tracePt t="32458" x="6597650" y="3536950"/>
          <p14:tracePt t="32474" x="6604000" y="3536950"/>
          <p14:tracePt t="32491" x="6610350" y="3536950"/>
          <p14:tracePt t="32507" x="6623050" y="3536950"/>
          <p14:tracePt t="32562" x="6629400" y="3536950"/>
          <p14:tracePt t="32596" x="6635750" y="3536950"/>
          <p14:tracePt t="32648" x="6648450" y="3536950"/>
          <p14:tracePt t="32656" x="6661150" y="3536950"/>
          <p14:tracePt t="32663" x="6667500" y="3536950"/>
          <p14:tracePt t="32674" x="6680200" y="3536950"/>
          <p14:tracePt t="32690" x="6718300" y="3536950"/>
          <p14:tracePt t="32707" x="6750050" y="3536950"/>
          <p14:tracePt t="32724" x="6800850" y="3536950"/>
          <p14:tracePt t="32740" x="6838950" y="3536950"/>
          <p14:tracePt t="32757" x="6870700" y="3536950"/>
          <p14:tracePt t="32773" x="6908800" y="3536950"/>
          <p14:tracePt t="32790" x="6934200" y="3536950"/>
          <p14:tracePt t="32807" x="6946900" y="3536950"/>
          <p14:tracePt t="32824" x="6953250" y="3536950"/>
          <p14:tracePt t="32841" x="6959600" y="3536950"/>
          <p14:tracePt t="32858" x="6965950" y="3536950"/>
          <p14:tracePt t="32874" x="6972300" y="3536950"/>
          <p14:tracePt t="34761" x="6978650" y="3536950"/>
          <p14:tracePt t="34776" x="6978650" y="3530600"/>
          <p14:tracePt t="34792" x="6978650" y="3524250"/>
          <p14:tracePt t="34799" x="6985000" y="3517900"/>
          <p14:tracePt t="34813" x="6991350" y="3517900"/>
          <p14:tracePt t="34821" x="6997700" y="3511550"/>
          <p14:tracePt t="34838" x="6997700" y="3505200"/>
          <p14:tracePt t="34854" x="7004050" y="3505200"/>
          <p14:tracePt t="34871" x="7010400" y="3498850"/>
          <p14:tracePt t="34888" x="7023100" y="3498850"/>
          <p14:tracePt t="34999" x="7023100" y="3492500"/>
          <p14:tracePt t="35029" x="7023100" y="3486150"/>
          <p14:tracePt t="35044" x="7023100" y="3479800"/>
          <p14:tracePt t="36042" x="7029450" y="3479800"/>
          <p14:tracePt t="36049" x="7029450" y="3486150"/>
          <p14:tracePt t="36057" x="7035800" y="3486150"/>
          <p14:tracePt t="36069" x="7048500" y="3486150"/>
          <p14:tracePt t="36086" x="7092950" y="3498850"/>
          <p14:tracePt t="36102" x="7118350" y="3505200"/>
          <p14:tracePt t="36119" x="7143750" y="3511550"/>
          <p14:tracePt t="36135" x="7156450" y="3511550"/>
          <p14:tracePt t="36153" x="7175500" y="3511550"/>
          <p14:tracePt t="36175" x="7181850" y="3511550"/>
          <p14:tracePt t="36192" x="7188200" y="3511550"/>
          <p14:tracePt t="36203" x="7194550" y="3511550"/>
          <p14:tracePt t="36274" x="7200900" y="3517900"/>
          <p14:tracePt t="36727" x="7207250" y="3511550"/>
          <p14:tracePt t="36735" x="7207250" y="3486150"/>
          <p14:tracePt t="36743" x="7207250" y="3467100"/>
          <p14:tracePt t="36752" x="7207250" y="3454400"/>
          <p14:tracePt t="36769" x="7207250" y="3435350"/>
          <p14:tracePt t="36786" x="7207250" y="3397250"/>
          <p14:tracePt t="36802" x="7207250" y="3359150"/>
          <p14:tracePt t="36819" x="7207250" y="3321050"/>
          <p14:tracePt t="36835" x="7207250" y="3276600"/>
          <p14:tracePt t="36853" x="7207250" y="3206750"/>
          <p14:tracePt t="36869" x="7207250" y="3168650"/>
          <p14:tracePt t="36885" x="7207250" y="3136900"/>
          <p14:tracePt t="36902" x="7200900" y="3098800"/>
          <p14:tracePt t="36921" x="7194550" y="3054350"/>
          <p14:tracePt t="36935" x="7188200" y="3035300"/>
          <p14:tracePt t="36952" x="7188200" y="3016250"/>
          <p14:tracePt t="36969" x="7188200" y="3003550"/>
          <p14:tracePt t="36985" x="7188200" y="2984500"/>
          <p14:tracePt t="37002" x="7188200" y="2965450"/>
          <p14:tracePt t="37035" x="7188200" y="2959100"/>
          <p14:tracePt t="37052" x="7188200" y="2946400"/>
          <p14:tracePt t="37166" x="7188200" y="2952750"/>
          <p14:tracePt t="37181" x="7188200" y="2959100"/>
          <p14:tracePt t="37190" x="7188200" y="2965450"/>
          <p14:tracePt t="37203" x="7188200" y="2984500"/>
          <p14:tracePt t="37218" x="7188200" y="3009900"/>
          <p14:tracePt t="37235" x="7188200" y="3048000"/>
          <p14:tracePt t="37252" x="7188200" y="3079750"/>
          <p14:tracePt t="37269" x="7188200" y="3105150"/>
          <p14:tracePt t="37285" x="7194550" y="3149600"/>
          <p14:tracePt t="37301" x="7207250" y="3181350"/>
          <p14:tracePt t="37318" x="7213600" y="3213100"/>
          <p14:tracePt t="37334" x="7219950" y="3244850"/>
          <p14:tracePt t="37352" x="7219950" y="3282950"/>
          <p14:tracePt t="37368" x="7219950" y="3302000"/>
          <p14:tracePt t="37384" x="7226300" y="3321050"/>
          <p14:tracePt t="37401" x="7226300" y="3340100"/>
          <p14:tracePt t="37418" x="7226300" y="3371850"/>
          <p14:tracePt t="37435" x="7226300" y="3390900"/>
          <p14:tracePt t="37451" x="7226300" y="3409950"/>
          <p14:tracePt t="37468" x="7226300" y="3422650"/>
          <p14:tracePt t="37485" x="7226300" y="3429000"/>
          <p14:tracePt t="37501" x="7226300" y="3435350"/>
          <p14:tracePt t="37518" x="7226300" y="3441700"/>
          <p14:tracePt t="37552" x="7226300" y="3448050"/>
          <p14:tracePt t="37873" x="7169150" y="3448050"/>
          <p14:tracePt t="37881" x="7086600" y="3441700"/>
          <p14:tracePt t="37891" x="6997700" y="3429000"/>
          <p14:tracePt t="37901" x="6870700" y="3429000"/>
          <p14:tracePt t="37917" x="6419850" y="3448050"/>
          <p14:tracePt t="37934" x="6140450" y="3467100"/>
          <p14:tracePt t="37950" x="5848350" y="3486150"/>
          <p14:tracePt t="37968" x="5461000" y="3524250"/>
          <p14:tracePt t="37984" x="5226050" y="3549650"/>
          <p14:tracePt t="38000" x="5035550" y="3568700"/>
          <p14:tracePt t="38017" x="4813300" y="3587750"/>
          <p14:tracePt t="38033" x="4629150" y="3606800"/>
          <p14:tracePt t="38051" x="4356100" y="3632200"/>
          <p14:tracePt t="38066" x="4127500" y="3663950"/>
          <p14:tracePt t="38083" x="3968750" y="3689350"/>
          <p14:tracePt t="38100" x="3765550" y="3733800"/>
          <p14:tracePt t="38117" x="3492500" y="3822700"/>
          <p14:tracePt t="38133" x="3346450" y="3892550"/>
          <p14:tracePt t="38149" x="3143250" y="3962400"/>
          <p14:tracePt t="38166" x="2959100" y="4025900"/>
          <p14:tracePt t="38183" x="2794000" y="4083050"/>
          <p14:tracePt t="38200" x="2540000" y="4165600"/>
          <p14:tracePt t="38216" x="2406650" y="4216400"/>
          <p14:tracePt t="38233" x="2330450" y="4241800"/>
          <p14:tracePt t="38251" x="2266950" y="4273550"/>
          <p14:tracePt t="38266" x="2235200" y="4292600"/>
          <p14:tracePt t="38283" x="2203450" y="4311650"/>
          <p14:tracePt t="38300" x="2133600" y="4349750"/>
          <p14:tracePt t="38316" x="2025650" y="4406900"/>
          <p14:tracePt t="38333" x="1885950" y="4489450"/>
          <p14:tracePt t="38350" x="1822450" y="4521200"/>
          <p14:tracePt t="38366" x="1790700" y="4540250"/>
          <p14:tracePt t="38383" x="1778000" y="4546600"/>
          <p14:tracePt t="38400" x="1771650" y="4546600"/>
          <p14:tracePt t="39012" x="1765300" y="4546600"/>
          <p14:tracePt t="39035" x="1765300" y="4540250"/>
          <p14:tracePt t="39045" x="1765300" y="4533900"/>
          <p14:tracePt t="39057" x="1765300" y="4527550"/>
          <p14:tracePt t="39072" x="1771650" y="4514850"/>
          <p14:tracePt t="39082" x="1797050" y="4502150"/>
          <p14:tracePt t="39100" x="2019300" y="4413250"/>
          <p14:tracePt t="39115" x="2190750" y="4375150"/>
          <p14:tracePt t="39132" x="2362200" y="4349750"/>
          <p14:tracePt t="39149" x="2482850" y="4343400"/>
          <p14:tracePt t="39166" x="2584450" y="4343400"/>
          <p14:tracePt t="39182" x="2628900" y="4343400"/>
          <p14:tracePt t="39198" x="2660650" y="4343400"/>
          <p14:tracePt t="39216" x="2698750" y="4343400"/>
          <p14:tracePt t="39233" x="2755900" y="4349750"/>
          <p14:tracePt t="39249" x="2781300" y="4349750"/>
          <p14:tracePt t="39266" x="2806700" y="4349750"/>
          <p14:tracePt t="39282" x="2838450" y="4362450"/>
          <p14:tracePt t="39298" x="2857500" y="4362450"/>
          <p14:tracePt t="39314" x="2882900" y="4368800"/>
          <p14:tracePt t="39331" x="2908300" y="4368800"/>
          <p14:tracePt t="39347" x="2940050" y="4375150"/>
          <p14:tracePt t="39364" x="2984500" y="4387850"/>
          <p14:tracePt t="39381" x="3067050" y="4400550"/>
          <p14:tracePt t="39397" x="3124200" y="4406900"/>
          <p14:tracePt t="39414" x="3175000" y="4413250"/>
          <p14:tracePt t="39431" x="3219450" y="4425950"/>
          <p14:tracePt t="39449" x="3289300" y="4425950"/>
          <p14:tracePt t="39465" x="3346450" y="4438650"/>
          <p14:tracePt t="39482" x="3422650" y="4438650"/>
          <p14:tracePt t="39498" x="3505200" y="4438650"/>
          <p14:tracePt t="39516" x="3600450" y="4438650"/>
          <p14:tracePt t="39532" x="3632200" y="4438650"/>
          <p14:tracePt t="39548" x="3663950" y="4438650"/>
          <p14:tracePt t="39565" x="3689350" y="4438650"/>
          <p14:tracePt t="39582" x="3714750" y="4438650"/>
          <p14:tracePt t="39598" x="3765550" y="4438650"/>
          <p14:tracePt t="39615" x="3810000" y="4445000"/>
          <p14:tracePt t="39631" x="3854450" y="4451350"/>
          <p14:tracePt t="39648" x="3879850" y="4451350"/>
          <p14:tracePt t="39665" x="3898900" y="4451350"/>
          <p14:tracePt t="39681" x="3911600" y="4451350"/>
          <p14:tracePt t="39698" x="3911600" y="4457700"/>
          <p14:tracePt t="39714" x="3917950" y="4464050"/>
          <p14:tracePt t="39732" x="3930650" y="4464050"/>
          <p14:tracePt t="39777" x="3937000" y="4464050"/>
          <p14:tracePt t="40126" x="3937000" y="4457700"/>
          <p14:tracePt t="40134" x="3937000" y="4451350"/>
          <p14:tracePt t="40157" x="3937000" y="4445000"/>
          <p14:tracePt t="40171" x="3937000" y="4438650"/>
          <p14:tracePt t="40193" x="3937000" y="4432300"/>
          <p14:tracePt t="40203" x="3937000" y="4425950"/>
          <p14:tracePt t="40218" x="3937000" y="4419600"/>
          <p14:tracePt t="40238" x="3943350" y="4413250"/>
          <p14:tracePt t="40247" x="3943350" y="4406900"/>
          <p14:tracePt t="40276" x="3949700" y="4406900"/>
          <p14:tracePt t="40298" x="3956050" y="4406900"/>
          <p14:tracePt t="41064" x="3949700" y="4406900"/>
          <p14:tracePt t="41071" x="3943350" y="4406900"/>
          <p14:tracePt t="41079" x="3930650" y="4406900"/>
          <p14:tracePt t="41096" x="3917950" y="4406900"/>
          <p14:tracePt t="41113" x="3905250" y="4406900"/>
          <p14:tracePt t="41130" x="3886200" y="4400550"/>
          <p14:tracePt t="41146" x="3886200" y="4394200"/>
          <p14:tracePt t="41162" x="3879850" y="4387850"/>
          <p14:tracePt t="41179" x="3867150" y="4387850"/>
          <p14:tracePt t="41212" x="3860800" y="4387850"/>
          <p14:tracePt t="41281" x="3854450" y="4387850"/>
          <p14:tracePt t="43883" x="3848100" y="4387850"/>
          <p14:tracePt t="43890" x="3835400" y="4394200"/>
          <p14:tracePt t="43899" x="3810000" y="4406900"/>
          <p14:tracePt t="43908" x="3784600" y="4419600"/>
          <p14:tracePt t="43925" x="3683000" y="4451350"/>
          <p14:tracePt t="43941" x="3517900" y="4483100"/>
          <p14:tracePt t="43958" x="3441700" y="4489450"/>
          <p14:tracePt t="43974" x="3397250" y="4489450"/>
          <p14:tracePt t="43991" x="3378200" y="4489450"/>
          <p14:tracePt t="44007" x="3352800" y="4489450"/>
          <p14:tracePt t="44024" x="3346450" y="4489450"/>
          <p14:tracePt t="44041" x="3340100" y="4489450"/>
          <p14:tracePt t="44057" x="3333750" y="4489450"/>
          <p14:tracePt t="44074" x="3321050" y="4489450"/>
          <p14:tracePt t="44108" x="3314700" y="4489450"/>
          <p14:tracePt t="44224" x="3314700" y="4483100"/>
          <p14:tracePt t="44232" x="3314700" y="4476750"/>
          <p14:tracePt t="44254" x="3314700" y="4470400"/>
          <p14:tracePt t="44269" x="3314700" y="4464050"/>
          <p14:tracePt t="44292" x="3314700" y="4457700"/>
          <p14:tracePt t="44349" x="3314700" y="4451350"/>
          <p14:tracePt t="44932" x="3314700" y="4457700"/>
          <p14:tracePt t="44954" x="3314700" y="4464050"/>
          <p14:tracePt t="44962" x="3314700" y="4470400"/>
          <p14:tracePt t="44984" x="3314700" y="4476750"/>
          <p14:tracePt t="44999" x="3314700" y="4489450"/>
          <p14:tracePt t="45015" x="3314700" y="4495800"/>
          <p14:tracePt t="45030" x="3314700" y="4502150"/>
          <p14:tracePt t="45040" x="3314700" y="4508500"/>
          <p14:tracePt t="45059" x="3314700" y="4514850"/>
          <p14:tracePt t="45073" x="3314700" y="4521200"/>
          <p14:tracePt t="45097" x="3314700" y="4527550"/>
          <p14:tracePt t="45107" x="3314700" y="4533900"/>
          <p14:tracePt t="45124" x="3314700" y="4559300"/>
          <p14:tracePt t="45140" x="3308350" y="4584700"/>
          <p14:tracePt t="45157" x="3302000" y="4622800"/>
          <p14:tracePt t="45162" x="3302000" y="4641850"/>
          <p14:tracePt t="45174" x="3302000" y="4667250"/>
          <p14:tracePt t="45191" x="3302000" y="4711700"/>
          <p14:tracePt t="45206" x="3302000" y="4730750"/>
          <p14:tracePt t="45223" x="3302000" y="4749800"/>
          <p14:tracePt t="45240" x="3302000" y="4762500"/>
          <p14:tracePt t="45256" x="3302000" y="4775200"/>
          <p14:tracePt t="45274" x="3302000" y="4787900"/>
          <p14:tracePt t="45290" x="3302000" y="4794250"/>
          <p14:tracePt t="45323" x="3302000" y="4800600"/>
          <p14:tracePt t="45377" x="3295650" y="4800600"/>
          <p14:tracePt t="45400" x="3289300" y="4800600"/>
          <p14:tracePt t="45409" x="3282950" y="4794250"/>
          <p14:tracePt t="45418" x="3282950" y="4787900"/>
          <p14:tracePt t="45426" x="3276600" y="4781550"/>
          <p14:tracePt t="45440" x="3270250" y="4749800"/>
          <p14:tracePt t="45456" x="3263900" y="4718050"/>
          <p14:tracePt t="45474" x="3257550" y="4673600"/>
          <p14:tracePt t="45490" x="3251200" y="4648200"/>
          <p14:tracePt t="45506" x="3251200" y="4622800"/>
          <p14:tracePt t="45523" x="3251200" y="4610100"/>
          <p14:tracePt t="45540" x="3251200" y="4597400"/>
          <p14:tracePt t="45556" x="3251200" y="4591050"/>
          <p14:tracePt t="45573" x="3251200" y="4578350"/>
          <p14:tracePt t="45607" x="3251200" y="4572000"/>
          <p14:tracePt t="45624" x="3251200" y="4565650"/>
          <p14:tracePt t="46195" x="3251200" y="4572000"/>
          <p14:tracePt t="46217" x="3251200" y="4578350"/>
          <p14:tracePt t="46233" x="3251200" y="4584700"/>
          <p14:tracePt t="46241" x="3251200" y="4591050"/>
          <p14:tracePt t="46263" x="3251200" y="4597400"/>
          <p14:tracePt t="46279" x="3251200" y="4603750"/>
          <p14:tracePt t="46299" x="3251200" y="4610100"/>
          <p14:tracePt t="46307" x="3251200" y="4616450"/>
          <p14:tracePt t="46323" x="3251200" y="4622800"/>
          <p14:tracePt t="46345" x="3251200" y="4629150"/>
          <p14:tracePt t="46355" x="3251200" y="4635500"/>
          <p14:tracePt t="46375" x="3251200" y="4641850"/>
          <p14:tracePt t="46389" x="3251200" y="4648200"/>
          <p14:tracePt t="46448" x="3251200" y="4654550"/>
          <p14:tracePt t="46507" x="3251200" y="4660900"/>
          <p14:tracePt t="47013" x="3181350" y="4692650"/>
          <p14:tracePt t="47021" x="3098800" y="4718050"/>
          <p14:tracePt t="47029" x="3028950" y="4743450"/>
          <p14:tracePt t="47037" x="2965450" y="4756150"/>
          <p14:tracePt t="47054" x="2819400" y="4800600"/>
          <p14:tracePt t="47070" x="2724150" y="4826000"/>
          <p14:tracePt t="47087" x="2628900" y="4832350"/>
          <p14:tracePt t="47104" x="2590800" y="4832350"/>
          <p14:tracePt t="47120" x="2559050" y="4832350"/>
          <p14:tracePt t="47137" x="2520950" y="4832350"/>
          <p14:tracePt t="47154" x="2463800" y="4832350"/>
          <p14:tracePt t="47171" x="2432050" y="4832350"/>
          <p14:tracePt t="47187" x="2393950" y="4832350"/>
          <p14:tracePt t="47204" x="2362200" y="4838700"/>
          <p14:tracePt t="47221" x="2330450" y="4845050"/>
          <p14:tracePt t="47237" x="2324100" y="4845050"/>
          <p14:tracePt t="47254" x="2292350" y="4857750"/>
          <p14:tracePt t="47270" x="2273300" y="4870450"/>
          <p14:tracePt t="47288" x="2260600" y="4876800"/>
          <p14:tracePt t="47303" x="2247900" y="4883150"/>
          <p14:tracePt t="47321" x="2247900" y="4889500"/>
          <p14:tracePt t="47337" x="2241550" y="4889500"/>
          <p14:tracePt t="47353" x="2235200" y="4889500"/>
          <p14:tracePt t="47370" x="2235200" y="4895850"/>
          <p14:tracePt t="47387" x="2235200" y="4902200"/>
          <p14:tracePt t="47409" x="2235200" y="4908550"/>
          <p14:tracePt t="47424" x="2235200" y="4914900"/>
          <p14:tracePt t="47438" x="2235200" y="4921250"/>
          <p14:tracePt t="47453" x="2235200" y="4933950"/>
          <p14:tracePt t="47470" x="2235200" y="4940300"/>
          <p14:tracePt t="47486" x="2235200" y="4953000"/>
          <p14:tracePt t="47503" x="2235200" y="4959350"/>
          <p14:tracePt t="47623" x="2241550" y="4959350"/>
          <p14:tracePt t="47654" x="2247900" y="4959350"/>
          <p14:tracePt t="47661" x="2254250" y="4953000"/>
          <p14:tracePt t="47669" x="2254250" y="4946650"/>
          <p14:tracePt t="47686" x="2260600" y="4940300"/>
          <p14:tracePt t="47703" x="2286000" y="4940300"/>
          <p14:tracePt t="47720" x="2349500" y="4940300"/>
          <p14:tracePt t="47736" x="2387600" y="4940300"/>
          <p14:tracePt t="47753" x="2438400" y="4940300"/>
          <p14:tracePt t="47770" x="2527300" y="4953000"/>
          <p14:tracePt t="47786" x="2667000" y="4984750"/>
          <p14:tracePt t="47802" x="2749550" y="4997450"/>
          <p14:tracePt t="47819" x="2813050" y="5003800"/>
          <p14:tracePt t="47835" x="2901950" y="5016500"/>
          <p14:tracePt t="47853" x="3048000" y="5035550"/>
          <p14:tracePt t="47869" x="3092450" y="5035550"/>
          <p14:tracePt t="47886" x="3124200" y="5035550"/>
          <p14:tracePt t="47902" x="3136900" y="5035550"/>
          <p14:tracePt t="47919" x="3168650" y="5035550"/>
          <p14:tracePt t="47935" x="3187700" y="5035550"/>
          <p14:tracePt t="47952" x="3206750" y="5035550"/>
          <p14:tracePt t="47969" x="3232150" y="5035550"/>
          <p14:tracePt t="47987" x="3282950" y="5035550"/>
          <p14:tracePt t="48002" x="3308350" y="5035550"/>
          <p14:tracePt t="48019" x="3327400" y="5035550"/>
          <p14:tracePt t="48036" x="3333750" y="5035550"/>
          <p14:tracePt t="48052" x="3346450" y="5035550"/>
          <p14:tracePt t="48069" x="3352800" y="5035550"/>
          <p14:tracePt t="48085" x="3359150" y="5035550"/>
          <p14:tracePt t="48102" x="3365500" y="5035550"/>
          <p14:tracePt t="48597" x="3365500" y="5029200"/>
          <p14:tracePt t="48679" x="3365500" y="5022850"/>
          <p14:tracePt t="48940" x="3409950" y="5022850"/>
          <p14:tracePt t="48947" x="3479800" y="5029200"/>
          <p14:tracePt t="48956" x="3530600" y="5035550"/>
          <p14:tracePt t="48969" x="3619500" y="5048250"/>
          <p14:tracePt t="48984" x="3676650" y="5054600"/>
          <p14:tracePt t="49001" x="3714750" y="5060950"/>
          <p14:tracePt t="49018" x="3740150" y="5060950"/>
          <p14:tracePt t="49036" x="3778250" y="5060950"/>
          <p14:tracePt t="49051" x="3797300" y="5060950"/>
          <p14:tracePt t="49068" x="3816350" y="5060950"/>
          <p14:tracePt t="49085" x="3841750" y="5060950"/>
          <p14:tracePt t="49101" x="3860800" y="5060950"/>
          <p14:tracePt t="49118" x="3892550" y="5067300"/>
          <p14:tracePt t="49134" x="3917950" y="5067300"/>
          <p14:tracePt t="49151" x="3943350" y="5067300"/>
          <p14:tracePt t="49168" x="3962400" y="5067300"/>
          <p14:tracePt t="49174" x="3975100" y="5067300"/>
          <p14:tracePt t="49184" x="3994150" y="5067300"/>
          <p14:tracePt t="49201" x="4006850" y="5067300"/>
          <p14:tracePt t="49218" x="4019550" y="5067300"/>
          <p14:tracePt t="49234" x="4025900" y="5067300"/>
          <p14:tracePt t="49251" x="4032250" y="5067300"/>
          <p14:tracePt t="49267" x="4038600" y="5067300"/>
          <p14:tracePt t="49284" x="4044950" y="5067300"/>
          <p14:tracePt t="49300" x="4051300" y="5067300"/>
          <p14:tracePt t="49377" x="4057650" y="5067300"/>
          <p14:tracePt t="51467" x="4057650" y="5060950"/>
          <p14:tracePt t="51512" x="4057650" y="5054600"/>
          <p14:tracePt t="51595" x="4051300" y="5054600"/>
          <p14:tracePt t="51619" x="4044950" y="5054600"/>
          <p14:tracePt t="51930" x="4038600" y="5054600"/>
          <p14:tracePt t="51938" x="4038600" y="5060950"/>
          <p14:tracePt t="51947" x="4032250" y="5060950"/>
          <p14:tracePt t="51964" x="4032250" y="5067300"/>
          <p14:tracePt t="51981" x="4019550" y="5080000"/>
          <p14:tracePt t="51997" x="4013200" y="5086350"/>
          <p14:tracePt t="52014" x="4006850" y="5099050"/>
          <p14:tracePt t="52030" x="4000500" y="5099050"/>
          <p14:tracePt t="52048" x="3994150" y="5111750"/>
          <p14:tracePt t="52064" x="3981450" y="5118100"/>
          <p14:tracePt t="52080" x="3981450" y="5124450"/>
          <p14:tracePt t="52097" x="3962400" y="5130800"/>
          <p14:tracePt t="52113" x="3956050" y="5137150"/>
          <p14:tracePt t="52130" x="3937000" y="5149850"/>
          <p14:tracePt t="52147" x="3924300" y="5149850"/>
          <p14:tracePt t="52163" x="3905250" y="5156200"/>
          <p14:tracePt t="52180" x="3898900" y="5156200"/>
          <p14:tracePt t="52197" x="3860800" y="5156200"/>
          <p14:tracePt t="52214" x="3759200" y="5149850"/>
          <p14:tracePt t="52230" x="3613150" y="5124450"/>
          <p14:tracePt t="52246" x="3511550" y="5111750"/>
          <p14:tracePt t="52264" x="3371850" y="5111750"/>
          <p14:tracePt t="52280" x="3244850" y="5111750"/>
          <p14:tracePt t="52297" x="3086100" y="5111750"/>
          <p14:tracePt t="52313" x="2927350" y="5118100"/>
          <p14:tracePt t="52332" x="2584450" y="5156200"/>
          <p14:tracePt t="52346" x="2406650" y="5175250"/>
          <p14:tracePt t="52363" x="2286000" y="5181600"/>
          <p14:tracePt t="52379" x="2178050" y="5187950"/>
          <p14:tracePt t="52398" x="2070100" y="5200650"/>
          <p14:tracePt t="52414" x="2000250" y="5207000"/>
          <p14:tracePt t="52430" x="1955800" y="5213350"/>
          <p14:tracePt t="52446" x="1911350" y="5226050"/>
          <p14:tracePt t="52463" x="1885950" y="5232400"/>
          <p14:tracePt t="52480" x="1854200" y="5238750"/>
          <p14:tracePt t="52496" x="1828800" y="5245100"/>
          <p14:tracePt t="52513" x="1790700" y="5245100"/>
          <p14:tracePt t="52529" x="1733550" y="5264150"/>
          <p14:tracePt t="52547" x="1644650" y="5264150"/>
          <p14:tracePt t="52563" x="1600200" y="5264150"/>
          <p14:tracePt t="52579" x="1562100" y="5264150"/>
          <p14:tracePt t="52596" x="1543050" y="5264150"/>
          <p14:tracePt t="52614" x="1524000" y="5264150"/>
          <p14:tracePt t="52629" x="1517650" y="5257800"/>
          <p14:tracePt t="52646" x="1511300" y="5251450"/>
          <p14:tracePt t="52663" x="1504950" y="5238750"/>
          <p14:tracePt t="52670" x="1498600" y="5238750"/>
          <p14:tracePt t="52684" x="1498600" y="5232400"/>
          <p14:tracePt t="52696" x="1492250" y="5232400"/>
          <p14:tracePt t="52712" x="1485900" y="5219700"/>
          <p14:tracePt t="52728" x="1485900" y="5213350"/>
          <p14:tracePt t="52798" x="1492250" y="5213350"/>
          <p14:tracePt t="52821" x="1498600" y="5213350"/>
          <p14:tracePt t="52837" x="1504950" y="5213350"/>
          <p14:tracePt t="52846" x="1511300" y="5213350"/>
          <p14:tracePt t="52869" x="1517650" y="5213350"/>
          <p14:tracePt t="52876" x="1524000" y="5213350"/>
          <p14:tracePt t="52889" x="1536700" y="5213350"/>
          <p14:tracePt t="52898" x="1543050" y="5213350"/>
          <p14:tracePt t="52913" x="1568450" y="5213350"/>
          <p14:tracePt t="52929" x="1638300" y="5219700"/>
          <p14:tracePt t="52946" x="1727200" y="5251450"/>
          <p14:tracePt t="52963" x="1866900" y="5295900"/>
          <p14:tracePt t="52979" x="1993900" y="5327650"/>
          <p14:tracePt t="52995" x="2114550" y="5353050"/>
          <p14:tracePt t="53012" x="2184400" y="5359400"/>
          <p14:tracePt t="53029" x="2228850" y="5365750"/>
          <p14:tracePt t="53045" x="2260600" y="5378450"/>
          <p14:tracePt t="53062" x="2286000" y="5391150"/>
          <p14:tracePt t="53079" x="2324100" y="5391150"/>
          <p14:tracePt t="53096" x="2432050" y="5384800"/>
          <p14:tracePt t="53113" x="2603500" y="5365750"/>
          <p14:tracePt t="53129" x="2686050" y="5346700"/>
          <p14:tracePt t="53145" x="2736850" y="5334000"/>
          <p14:tracePt t="53162" x="2768600" y="5327650"/>
          <p14:tracePt t="53167" x="2781300" y="5327650"/>
          <p14:tracePt t="53179" x="2800350" y="5321300"/>
          <p14:tracePt t="53195" x="2819400" y="5321300"/>
          <p14:tracePt t="53212" x="2851150" y="5321300"/>
          <p14:tracePt t="53228" x="2876550" y="5321300"/>
          <p14:tracePt t="53246" x="2927350" y="5314950"/>
          <p14:tracePt t="53262" x="2959100" y="5314950"/>
          <p14:tracePt t="53278" x="2990850" y="5308600"/>
          <p14:tracePt t="53295" x="3016250" y="5308600"/>
          <p14:tracePt t="53313" x="3041650" y="5295900"/>
          <p14:tracePt t="53329" x="3060700" y="5289550"/>
          <p14:tracePt t="53345" x="3079750" y="5289550"/>
          <p14:tracePt t="53361" x="3098800" y="5289550"/>
          <p14:tracePt t="53379" x="3111500" y="5289550"/>
          <p14:tracePt t="53395" x="3117850" y="5289550"/>
          <p14:tracePt t="53412" x="3124200" y="5289550"/>
          <p14:tracePt t="53428" x="3130550" y="5289550"/>
          <p14:tracePt t="53445" x="3136900" y="5289550"/>
          <p14:tracePt t="53462" x="3136900" y="5283200"/>
          <p14:tracePt t="53478" x="3136900" y="5276850"/>
          <p14:tracePt t="53495" x="3143250" y="5264150"/>
          <p14:tracePt t="53511" x="3143250" y="5251450"/>
          <p14:tracePt t="53528" x="3143250" y="5207000"/>
          <p14:tracePt t="53545" x="3143250" y="5181600"/>
          <p14:tracePt t="53561" x="3136900" y="5149850"/>
          <p14:tracePt t="53578" x="3130550" y="5118100"/>
          <p14:tracePt t="53596" x="3111500" y="5041900"/>
          <p14:tracePt t="53611" x="3098800" y="5010150"/>
          <p14:tracePt t="53628" x="3086100" y="4978400"/>
          <p14:tracePt t="53645" x="3079750" y="4972050"/>
          <p14:tracePt t="53662" x="3054350" y="4959350"/>
          <p14:tracePt t="53678" x="3028950" y="4953000"/>
          <p14:tracePt t="53694" x="2997200" y="4940300"/>
          <p14:tracePt t="53711" x="2959100" y="4940300"/>
          <p14:tracePt t="53728" x="2921000" y="4940300"/>
          <p14:tracePt t="53746" x="2851150" y="4940300"/>
          <p14:tracePt t="53761" x="2768600" y="4946650"/>
          <p14:tracePt t="53777" x="2584450" y="4953000"/>
          <p14:tracePt t="53794" x="2419350" y="4972050"/>
          <p14:tracePt t="53811" x="2286000" y="4984750"/>
          <p14:tracePt t="53828" x="2228850" y="4984750"/>
          <p14:tracePt t="53844" x="2165350" y="4984750"/>
          <p14:tracePt t="53861" x="2108200" y="4984750"/>
          <p14:tracePt t="53878" x="2032000" y="4984750"/>
          <p14:tracePt t="53894" x="1981200" y="4984750"/>
          <p14:tracePt t="53910" x="1936750" y="4984750"/>
          <p14:tracePt t="53927" x="1898650" y="4997450"/>
          <p14:tracePt t="53944" x="1841500" y="5010150"/>
          <p14:tracePt t="53960" x="1809750" y="5016500"/>
          <p14:tracePt t="53977" x="1771650" y="5022850"/>
          <p14:tracePt t="53993" x="1746250" y="5041900"/>
          <p14:tracePt t="54010" x="1708150" y="5060950"/>
          <p14:tracePt t="54027" x="1663700" y="5092700"/>
          <p14:tracePt t="54044" x="1638300" y="5099050"/>
          <p14:tracePt t="54060" x="1625600" y="5111750"/>
          <p14:tracePt t="54077" x="1619250" y="5118100"/>
          <p14:tracePt t="54094" x="1612900" y="5130800"/>
          <p14:tracePt t="54110" x="1606550" y="5137150"/>
          <p14:tracePt t="54144" x="1593850" y="5162550"/>
          <p14:tracePt t="54161" x="1587500" y="5194300"/>
          <p14:tracePt t="54177" x="1581150" y="5213350"/>
          <p14:tracePt t="54195" x="1581150" y="5232400"/>
          <p14:tracePt t="54210" x="1581150" y="5251450"/>
          <p14:tracePt t="54228" x="1581150" y="5276850"/>
          <p14:tracePt t="54244" x="1581150" y="5289550"/>
          <p14:tracePt t="54261" x="1581150" y="5308600"/>
          <p14:tracePt t="54277" x="1587500" y="5321300"/>
          <p14:tracePt t="54294" x="1593850" y="5334000"/>
          <p14:tracePt t="54310" x="1600200" y="5346700"/>
          <p14:tracePt t="54326" x="1606550" y="5359400"/>
          <p14:tracePt t="54342" x="1619250" y="5372100"/>
          <p14:tracePt t="54359" x="1638300" y="5384800"/>
          <p14:tracePt t="54376" x="1676400" y="5410200"/>
          <p14:tracePt t="54393" x="1720850" y="5429250"/>
          <p14:tracePt t="54409" x="1752600" y="5448300"/>
          <p14:tracePt t="54426" x="1797050" y="5467350"/>
          <p14:tracePt t="54443" x="1898650" y="5480050"/>
          <p14:tracePt t="54459" x="1987550" y="5480050"/>
          <p14:tracePt t="54476" x="2070100" y="5480050"/>
          <p14:tracePt t="54493" x="2159000" y="5480050"/>
          <p14:tracePt t="54510" x="2298700" y="5467350"/>
          <p14:tracePt t="54526" x="2451100" y="5441950"/>
          <p14:tracePt t="54543" x="2590800" y="5416550"/>
          <p14:tracePt t="54559" x="2692400" y="5397500"/>
          <p14:tracePt t="54577" x="2794000" y="5378450"/>
          <p14:tracePt t="54593" x="2851150" y="5372100"/>
          <p14:tracePt t="54610" x="2889250" y="5365750"/>
          <p14:tracePt t="54627" x="2921000" y="5365750"/>
          <p14:tracePt t="54644" x="2959100" y="5359400"/>
          <p14:tracePt t="54659" x="2971800" y="5359400"/>
          <p14:tracePt t="54676" x="2984500" y="5359400"/>
          <p14:tracePt t="54693" x="2990850" y="5359400"/>
          <p14:tracePt t="54709" x="3003550" y="5359400"/>
          <p14:tracePt t="54726" x="3009900" y="5359400"/>
          <p14:tracePt t="54743" x="3016250" y="5359400"/>
          <p14:tracePt t="55316" x="3016250" y="5321300"/>
          <p14:tracePt t="55323" x="3009900" y="5270500"/>
          <p14:tracePt t="55332" x="3003550" y="5213350"/>
          <p14:tracePt t="55343" x="2959100" y="5041900"/>
          <p14:tracePt t="55359" x="2921000" y="4845050"/>
          <p14:tracePt t="55375" x="2889250" y="4692650"/>
          <p14:tracePt t="55392" x="2857500" y="4584700"/>
          <p14:tracePt t="55410" x="2819400" y="4445000"/>
          <p14:tracePt t="55426" x="2800350" y="4387850"/>
          <p14:tracePt t="55442" x="2787650" y="4337050"/>
          <p14:tracePt t="55458" x="2774950" y="4279900"/>
          <p14:tracePt t="55475" x="2762250" y="4229100"/>
          <p14:tracePt t="55492" x="2749550" y="4184650"/>
          <p14:tracePt t="55509" x="2749550" y="4171950"/>
          <p14:tracePt t="55525" x="2749550" y="4159250"/>
          <p14:tracePt t="55559" x="2749550" y="4146550"/>
          <p14:tracePt t="55575" x="2749550" y="4140200"/>
          <p14:tracePt t="55592" x="2743200" y="4114800"/>
          <p14:tracePt t="55608" x="2743200" y="4095750"/>
          <p14:tracePt t="55626" x="2743200" y="4070350"/>
          <p14:tracePt t="55642" x="2736850" y="4064000"/>
          <p14:tracePt t="55658" x="2730500" y="4051300"/>
          <p14:tracePt t="55665" x="2730500" y="4044950"/>
          <p14:tracePt t="55675" x="2730500" y="4038600"/>
          <p14:tracePt t="55695" x="2730500" y="4032250"/>
          <p14:tracePt t="55709" x="2730500" y="4025900"/>
          <p14:tracePt t="55954" x="2730500" y="4032250"/>
          <p14:tracePt t="55962" x="2730500" y="4051300"/>
          <p14:tracePt t="55975" x="2730500" y="4095750"/>
          <p14:tracePt t="55991" x="2730500" y="4140200"/>
          <p14:tracePt t="56008" x="2730500" y="4184650"/>
          <p14:tracePt t="56025" x="2730500" y="4222750"/>
          <p14:tracePt t="56042" x="2730500" y="4273550"/>
          <p14:tracePt t="56058" x="2730500" y="4311650"/>
          <p14:tracePt t="56074" x="2730500" y="4330700"/>
          <p14:tracePt t="56091" x="2730500" y="4337050"/>
          <p14:tracePt t="56108" x="2730500" y="4356100"/>
          <p14:tracePt t="56125" x="2730500" y="4387850"/>
          <p14:tracePt t="56141" x="2730500" y="4425950"/>
          <p14:tracePt t="56157" x="2730500" y="4451350"/>
          <p14:tracePt t="56163" x="2730500" y="4457700"/>
          <p14:tracePt t="56174" x="2730500" y="4464050"/>
          <p14:tracePt t="56191" x="2730500" y="4495800"/>
          <p14:tracePt t="56208" x="2730500" y="4514850"/>
          <p14:tracePt t="56224" x="2730500" y="4527550"/>
          <p14:tracePt t="56241" x="2730500" y="4533900"/>
          <p14:tracePt t="56258" x="2730500" y="4540250"/>
          <p14:tracePt t="56274" x="2730500" y="4546600"/>
          <p14:tracePt t="56291" x="2730500" y="4552950"/>
          <p14:tracePt t="56385" x="2730500" y="4559300"/>
          <p14:tracePt t="56400" x="2724150" y="4572000"/>
          <p14:tracePt t="56410" x="2724150" y="4591050"/>
          <p14:tracePt t="56424" x="2711450" y="4641850"/>
          <p14:tracePt t="56440" x="2705100" y="4730750"/>
          <p14:tracePt t="56458" x="2698750" y="4838700"/>
          <p14:tracePt t="56475" x="2698750" y="4940300"/>
          <p14:tracePt t="56490" x="2698750" y="4984750"/>
          <p14:tracePt t="56507" x="2698750" y="5029200"/>
          <p14:tracePt t="56524" x="2698750" y="5073650"/>
          <p14:tracePt t="56541" x="2698750" y="5156200"/>
          <p14:tracePt t="56557" x="2698750" y="5187950"/>
          <p14:tracePt t="56574" x="2698750" y="5219700"/>
          <p14:tracePt t="56590" x="2698750" y="5245100"/>
          <p14:tracePt t="56608" x="2698750" y="5264150"/>
          <p14:tracePt t="56623" x="2698750" y="5283200"/>
          <p14:tracePt t="56640" x="2698750" y="5289550"/>
          <p14:tracePt t="56657" x="2698750" y="5295900"/>
          <p14:tracePt t="56664" x="2698750" y="5302250"/>
          <p14:tracePt t="56683" x="2698750" y="5308600"/>
          <p14:tracePt t="56705" x="2698750" y="5314950"/>
          <p14:tracePt t="57739" x="2698750" y="5308600"/>
          <p14:tracePt t="57762" x="2698750" y="5302250"/>
          <p14:tracePt t="57779" x="2698750" y="5289550"/>
          <p14:tracePt t="57799" x="2698750" y="5283200"/>
          <p14:tracePt t="57808" x="2698750" y="5276850"/>
          <p14:tracePt t="57823" x="2692400" y="5270500"/>
          <p14:tracePt t="57838" x="2686050" y="5264150"/>
          <p14:tracePt t="57854" x="2686050" y="5257800"/>
          <p14:tracePt t="57871" x="2686050" y="5245100"/>
          <p14:tracePt t="57888" x="2686050" y="5238750"/>
          <p14:tracePt t="57921" x="2686050" y="5226050"/>
          <p14:tracePt t="57938" x="2686050" y="5219700"/>
          <p14:tracePt t="57954" x="2686050" y="5213350"/>
          <p14:tracePt t="57971" x="2686050" y="5207000"/>
          <p14:tracePt t="58386" x="2686050" y="5200650"/>
          <p14:tracePt t="58394" x="2686050" y="5194300"/>
          <p14:tracePt t="58461" x="2686050" y="5187950"/>
          <p14:tracePt t="58484" x="2686050" y="5181600"/>
          <p14:tracePt t="58513" x="2686050" y="5175250"/>
          <p14:tracePt t="58543" x="2686050" y="5168900"/>
          <p14:tracePt t="58566" x="2686050" y="5162550"/>
          <p14:tracePt t="58587" x="2686050" y="5156200"/>
          <p14:tracePt t="58604" x="2686050" y="5149850"/>
          <p14:tracePt t="58626" x="2679700" y="5137150"/>
          <p14:tracePt t="58633" x="2679700" y="5124450"/>
          <p14:tracePt t="58641" x="2679700" y="5111750"/>
          <p14:tracePt t="58654" x="2667000" y="5080000"/>
          <p14:tracePt t="58671" x="2654300" y="5048250"/>
          <p14:tracePt t="58678" x="2654300" y="5035550"/>
          <p14:tracePt t="58687" x="2647950" y="5016500"/>
          <p14:tracePt t="58704" x="2641600" y="4991100"/>
          <p14:tracePt t="58721" x="2622550" y="4946650"/>
          <p14:tracePt t="58737" x="2616200" y="4908550"/>
          <p14:tracePt t="58754" x="2609850" y="4889500"/>
          <p14:tracePt t="58771" x="2597150" y="4851400"/>
          <p14:tracePt t="58788" x="2584450" y="4813300"/>
          <p14:tracePt t="58804" x="2584450" y="4800600"/>
          <p14:tracePt t="58820" x="2578100" y="4794250"/>
          <p14:tracePt t="59303" x="2578100" y="4787900"/>
          <p14:tracePt t="59317" x="2578100" y="4781550"/>
          <p14:tracePt t="59346" x="2571750" y="4781550"/>
          <p14:tracePt t="59352" x="2571750" y="4775200"/>
          <p14:tracePt t="59366" x="2565400" y="4775200"/>
          <p14:tracePt t="59374" x="2565400" y="4768850"/>
          <p14:tracePt t="59385" x="2565400" y="4762500"/>
          <p14:tracePt t="59402" x="2559050" y="4756150"/>
          <p14:tracePt t="59418" x="2552700" y="4743450"/>
          <p14:tracePt t="59435" x="2546350" y="4743450"/>
          <p14:tracePt t="59452" x="2546350" y="4737100"/>
          <p14:tracePt t="60365" x="2540000" y="4724400"/>
          <p14:tracePt t="60385" x="2533650" y="4718050"/>
          <p14:tracePt t="60402" x="2527300" y="4705350"/>
          <p14:tracePt t="60418" x="2514600" y="4699000"/>
          <p14:tracePt t="60435" x="2514600" y="4692650"/>
          <p14:tracePt t="60451" x="2508250" y="4686300"/>
          <p14:tracePt t="60468" x="2501900" y="4679950"/>
          <p14:tracePt t="60485" x="2489200" y="4673600"/>
          <p14:tracePt t="60501" x="2482850" y="4673600"/>
          <p14:tracePt t="60538" x="2476500" y="4673600"/>
          <p14:tracePt t="60566" x="2470150" y="4673600"/>
          <p14:tracePt t="61102" x="2476500" y="4673600"/>
          <p14:tracePt t="61191" x="2482850" y="4673600"/>
          <p14:tracePt t="61228" x="2489200" y="4673600"/>
          <p14:tracePt t="61243" x="2495550" y="4673600"/>
          <p14:tracePt t="61295" x="2501900" y="4673600"/>
          <p14:tracePt t="61304" x="2508250" y="4679950"/>
          <p14:tracePt t="61317" x="2565400" y="4686300"/>
          <p14:tracePt t="61334" x="2673350" y="4660900"/>
          <p14:tracePt t="61350" x="2730500" y="4648200"/>
          <p14:tracePt t="61367" x="2787650" y="4622800"/>
          <p14:tracePt t="61384" x="2825750" y="4597400"/>
          <p14:tracePt t="61400" x="2844800" y="4584700"/>
          <p14:tracePt t="61417" x="2870200" y="4565650"/>
          <p14:tracePt t="61433" x="2901950" y="4552950"/>
          <p14:tracePt t="61451" x="3060700" y="4502150"/>
          <p14:tracePt t="61466" x="3225800" y="4445000"/>
          <p14:tracePt t="61483" x="3429000" y="4400550"/>
          <p14:tracePt t="61500" x="3613150" y="4362450"/>
          <p14:tracePt t="61518" x="3765550" y="4318000"/>
          <p14:tracePt t="61533" x="3835400" y="4318000"/>
          <p14:tracePt t="61550" x="3873500" y="4318000"/>
          <p14:tracePt t="61566" x="3917950" y="4318000"/>
          <p14:tracePt t="61585" x="3968750" y="4324350"/>
          <p14:tracePt t="61600" x="4000500" y="4337050"/>
          <p14:tracePt t="61616" x="4032250" y="4343400"/>
          <p14:tracePt t="61633" x="4051300" y="4343400"/>
          <p14:tracePt t="61650" x="4057650" y="4343400"/>
          <p14:tracePt t="61666" x="4076700" y="4343400"/>
          <p14:tracePt t="61683" x="4083050" y="4343400"/>
          <p14:tracePt t="61699" x="4089400" y="4343400"/>
          <p14:tracePt t="61716" x="4095750" y="4343400"/>
          <p14:tracePt t="61808" x="4102100" y="4343400"/>
          <p14:tracePt t="61816" x="4108450" y="4343400"/>
          <p14:tracePt t="61839" x="4114800" y="4343400"/>
          <p14:tracePt t="61855" x="4121150" y="4343400"/>
          <p14:tracePt t="61869" x="4121150" y="4349750"/>
          <p14:tracePt t="61878" x="4127500" y="4349750"/>
          <p14:tracePt t="61889" x="4133850" y="4349750"/>
          <p14:tracePt t="61900" x="4140200" y="4349750"/>
          <p14:tracePt t="64062" x="4133850" y="4349750"/>
          <p14:tracePt t="64115" x="4127500" y="4349750"/>
          <p14:tracePt t="64173" x="4121150" y="4349750"/>
          <p14:tracePt t="64181" x="4114800" y="4349750"/>
          <p14:tracePt t="65029" x="4114800" y="4356100"/>
          <p14:tracePt t="65037" x="4114800" y="4362450"/>
          <p14:tracePt t="65045" x="4114800" y="4368800"/>
          <p14:tracePt t="65061" x="4114800" y="4381500"/>
          <p14:tracePt t="65078" x="4121150" y="4387850"/>
          <p14:tracePt t="65096" x="4121150" y="4406900"/>
          <p14:tracePt t="65112" x="4121150" y="4419600"/>
          <p14:tracePt t="65128" x="4121150" y="4432300"/>
          <p14:tracePt t="65145" x="4127500" y="4445000"/>
          <p14:tracePt t="65163" x="4127500" y="4464050"/>
          <p14:tracePt t="65178" x="4127500" y="4476750"/>
          <p14:tracePt t="65195" x="4127500" y="4495800"/>
          <p14:tracePt t="65211" x="4127500" y="4508500"/>
          <p14:tracePt t="65228" x="4127500" y="4521200"/>
          <p14:tracePt t="65245" x="4127500" y="4540250"/>
          <p14:tracePt t="65261" x="4127500" y="4546600"/>
          <p14:tracePt t="65278" x="4127500" y="4565650"/>
          <p14:tracePt t="65295" x="4127500" y="4578350"/>
          <p14:tracePt t="65311" x="4127500" y="4597400"/>
          <p14:tracePt t="65328" x="4127500" y="4616450"/>
          <p14:tracePt t="65344" x="4127500" y="4635500"/>
          <p14:tracePt t="65361" x="4127500" y="4667250"/>
          <p14:tracePt t="65378" x="4127500" y="4699000"/>
          <p14:tracePt t="65395" x="4127500" y="4718050"/>
          <p14:tracePt t="65411" x="4127500" y="4743450"/>
          <p14:tracePt t="65427" x="4127500" y="4762500"/>
          <p14:tracePt t="65448" x="4114800" y="4794250"/>
          <p14:tracePt t="65461" x="4102100" y="4819650"/>
          <p14:tracePt t="65478" x="4095750" y="4838700"/>
          <p14:tracePt t="65494" x="4089400" y="4857750"/>
          <p14:tracePt t="65512" x="4083050" y="4876800"/>
          <p14:tracePt t="65528" x="4070350" y="4895850"/>
          <p14:tracePt t="65544" x="4064000" y="4902200"/>
          <p14:tracePt t="65561" x="4044950" y="4908550"/>
          <p14:tracePt t="65577" x="4019550" y="4914900"/>
          <p14:tracePt t="65594" x="3975100" y="4914900"/>
          <p14:tracePt t="65611" x="3943350" y="4914900"/>
          <p14:tracePt t="65627" x="3886200" y="4908550"/>
          <p14:tracePt t="65644" x="3829050" y="4902200"/>
          <p14:tracePt t="65661" x="3733800" y="4889500"/>
          <p14:tracePt t="65678" x="3702050" y="4883150"/>
          <p14:tracePt t="65694" x="3670300" y="4876800"/>
          <p14:tracePt t="65711" x="3644900" y="4876800"/>
          <p14:tracePt t="65728" x="3619500" y="4876800"/>
          <p14:tracePt t="65744" x="3606800" y="4876800"/>
          <p14:tracePt t="65760" x="3600450" y="4876800"/>
          <p14:tracePt t="65794" x="3587750" y="4876800"/>
          <p14:tracePt t="65885" x="3594100" y="4876800"/>
          <p14:tracePt t="65908" x="3600450" y="4876800"/>
          <p14:tracePt t="65924" x="3606800" y="4870450"/>
          <p14:tracePt t="65936" x="3613150" y="4864100"/>
          <p14:tracePt t="65960" x="3619500" y="4864100"/>
          <p14:tracePt t="65976" x="3625850" y="4864100"/>
          <p14:tracePt t="65993" x="3632200" y="4864100"/>
          <p14:tracePt t="66010" x="3644900" y="4864100"/>
          <p14:tracePt t="66077" x="3644900" y="4857750"/>
          <p14:tracePt t="66108" x="3651250" y="4857750"/>
          <p14:tracePt t="66152" x="3657600" y="4857750"/>
          <p14:tracePt t="66265" x="3663950" y="4857750"/>
          <p14:tracePt t="66296" x="3670300" y="4857750"/>
          <p14:tracePt t="66309" x="3676650" y="4857750"/>
          <p14:tracePt t="66346" x="3683000" y="4857750"/>
          <p14:tracePt t="66361" x="3689350" y="4857750"/>
          <p14:tracePt t="66435" x="3689350" y="4851400"/>
          <p14:tracePt t="66443" x="3689350" y="4845050"/>
          <p14:tracePt t="67231" x="3683000" y="4845050"/>
          <p14:tracePt t="67254" x="3676650" y="4845050"/>
          <p14:tracePt t="67262" x="3670300" y="4845050"/>
          <p14:tracePt t="67276" x="3663950" y="4838700"/>
          <p14:tracePt t="67292" x="3651250" y="4826000"/>
          <p14:tracePt t="67308" x="3644900" y="4819650"/>
          <p14:tracePt t="67325" x="3638550" y="4813300"/>
          <p14:tracePt t="67341" x="3632200" y="4813300"/>
          <p14:tracePt t="67364" x="3638550" y="4819650"/>
          <p14:tracePt t="67374" x="3651250" y="4832350"/>
          <p14:tracePt t="67391" x="3683000" y="4870450"/>
          <p14:tracePt t="67409" x="3733800" y="4933950"/>
          <p14:tracePt t="67424" x="3765550" y="4972050"/>
          <p14:tracePt t="67441" x="3790950" y="5010150"/>
          <p14:tracePt t="67458" x="3816350" y="5048250"/>
          <p14:tracePt t="67475" x="3841750" y="5086350"/>
          <p14:tracePt t="67491" x="3873500" y="5149850"/>
          <p14:tracePt t="67508" x="3898900" y="5194300"/>
          <p14:tracePt t="67524" x="3924300" y="5226050"/>
          <p14:tracePt t="67541" x="3943350" y="5251450"/>
          <p14:tracePt t="67557" x="3956050" y="5276850"/>
          <p14:tracePt t="67574" x="3962400" y="5283200"/>
          <p14:tracePt t="67591" x="3968750" y="5289550"/>
          <p14:tracePt t="67607" x="3975100" y="5295900"/>
          <p14:tracePt t="67625" x="3975100" y="5302250"/>
          <p14:tracePt t="67641" x="3975100" y="5308600"/>
          <p14:tracePt t="67680" x="3975100" y="5314950"/>
          <p14:tracePt t="67691" x="3975100" y="5321300"/>
          <p14:tracePt t="67707" x="3962400" y="5321300"/>
          <p14:tracePt t="67724" x="3937000" y="5314950"/>
          <p14:tracePt t="67741" x="3917950" y="5308600"/>
          <p14:tracePt t="67758" x="3873500" y="5302250"/>
          <p14:tracePt t="67774" x="3848100" y="5295900"/>
          <p14:tracePt t="67791" x="3797300" y="5295900"/>
          <p14:tracePt t="67807" x="3721100" y="5295900"/>
          <p14:tracePt t="67824" x="3613150" y="5302250"/>
          <p14:tracePt t="67841" x="3486150" y="5334000"/>
          <p14:tracePt t="67857" x="3441700" y="5346700"/>
          <p14:tracePt t="67874" x="3403600" y="5353050"/>
          <p14:tracePt t="67891" x="3397250" y="5353050"/>
          <p14:tracePt t="68384" x="3397250" y="5346700"/>
          <p14:tracePt t="68415" x="3403600" y="5346700"/>
          <p14:tracePt t="68437" x="3403600" y="5340350"/>
          <p14:tracePt t="68444" x="3403600" y="5334000"/>
          <p14:tracePt t="68460" x="3403600" y="5327650"/>
          <p14:tracePt t="68489" x="3403600" y="5321300"/>
          <p14:tracePt t="69320" x="3346450" y="5321300"/>
          <p14:tracePt t="69327" x="3276600" y="5321300"/>
          <p14:tracePt t="69338" x="3187700" y="5314950"/>
          <p14:tracePt t="69354" x="2984500" y="5289550"/>
          <p14:tracePt t="69371" x="2825750" y="5270500"/>
          <p14:tracePt t="69388" x="2673350" y="5238750"/>
          <p14:tracePt t="69405" x="2540000" y="5226050"/>
          <p14:tracePt t="69421" x="2457450" y="5207000"/>
          <p14:tracePt t="69438" x="2222500" y="5168900"/>
          <p14:tracePt t="69455" x="2025650" y="5168900"/>
          <p14:tracePt t="69471" x="1911350" y="5168900"/>
          <p14:tracePt t="69488" x="1847850" y="5168900"/>
          <p14:tracePt t="69505" x="1803400" y="5168900"/>
          <p14:tracePt t="69521" x="1765300" y="5181600"/>
          <p14:tracePt t="69538" x="1746250" y="5187950"/>
          <p14:tracePt t="69555" x="1727200" y="5200650"/>
          <p14:tracePt t="69571" x="1714500" y="5207000"/>
          <p14:tracePt t="69588" x="1689100" y="5226050"/>
          <p14:tracePt t="69605" x="1663700" y="5264150"/>
          <p14:tracePt t="69621" x="1644650" y="5289550"/>
          <p14:tracePt t="69638" x="1619250" y="5314950"/>
          <p14:tracePt t="69655" x="1593850" y="5359400"/>
          <p14:tracePt t="69671" x="1574800" y="5391150"/>
          <p14:tracePt t="69687" x="1568450" y="5416550"/>
          <p14:tracePt t="69704" x="1562100" y="5448300"/>
          <p14:tracePt t="69721" x="1562100" y="5467350"/>
          <p14:tracePt t="69738" x="1562100" y="5499100"/>
          <p14:tracePt t="69755" x="1568450" y="5511800"/>
          <p14:tracePt t="69771" x="1574800" y="5537200"/>
          <p14:tracePt t="69788" x="1587500" y="5549900"/>
          <p14:tracePt t="69804" x="1606550" y="5575300"/>
          <p14:tracePt t="69821" x="1619250" y="5588000"/>
          <p14:tracePt t="69838" x="1631950" y="5600700"/>
          <p14:tracePt t="69854" x="1651000" y="5613400"/>
          <p14:tracePt t="69871" x="1670050" y="5638800"/>
          <p14:tracePt t="69888" x="1682750" y="5657850"/>
          <p14:tracePt t="69904" x="1695450" y="5670550"/>
          <p14:tracePt t="69920" x="1714500" y="5695950"/>
          <p14:tracePt t="69938" x="1752600" y="5727700"/>
          <p14:tracePt t="69954" x="1778000" y="5765800"/>
          <p14:tracePt t="69971" x="1809750" y="5791200"/>
          <p14:tracePt t="69988" x="1841500" y="5816600"/>
          <p14:tracePt t="70005" x="1873250" y="5848350"/>
          <p14:tracePt t="70021" x="1885950" y="5867400"/>
          <p14:tracePt t="70037" x="1917700" y="5892800"/>
          <p14:tracePt t="70055" x="1955800" y="5930900"/>
          <p14:tracePt t="70071" x="2032000" y="5981700"/>
          <p14:tracePt t="70087" x="2254250" y="6121400"/>
          <p14:tracePt t="70104" x="2393950" y="6197600"/>
          <p14:tracePt t="70121" x="2514600" y="6248400"/>
          <p14:tracePt t="70137" x="2616200" y="6286500"/>
          <p14:tracePt t="70154" x="2774950" y="6318250"/>
          <p14:tracePt t="70171" x="2870200" y="6324600"/>
          <p14:tracePt t="70187" x="2978150" y="6318250"/>
          <p14:tracePt t="70204" x="3155950" y="6311900"/>
          <p14:tracePt t="70221" x="3403600" y="6273800"/>
          <p14:tracePt t="70238" x="3651250" y="6235700"/>
          <p14:tracePt t="70254" x="3905250" y="6191250"/>
          <p14:tracePt t="70271" x="4152900" y="6127750"/>
          <p14:tracePt t="70288" x="4578350" y="6007100"/>
          <p14:tracePt t="70304" x="4749800" y="5956300"/>
          <p14:tracePt t="70320" x="4940300" y="5911850"/>
          <p14:tracePt t="70337" x="5092700" y="5873750"/>
          <p14:tracePt t="70355" x="5270500" y="5835650"/>
          <p14:tracePt t="70370" x="5435600" y="5803900"/>
          <p14:tracePt t="70387" x="5607050" y="5759450"/>
          <p14:tracePt t="70404" x="5759450" y="5715000"/>
          <p14:tracePt t="70421" x="6007100" y="5651500"/>
          <p14:tracePt t="70437" x="6318250" y="5562600"/>
          <p14:tracePt t="70454" x="6515100" y="5486400"/>
          <p14:tracePt t="70470" x="6750050" y="5384800"/>
          <p14:tracePt t="70487" x="6889750" y="5302250"/>
          <p14:tracePt t="70504" x="7073900" y="5175250"/>
          <p14:tracePt t="70520" x="7251700" y="5080000"/>
          <p14:tracePt t="70537" x="7397750" y="4965700"/>
          <p14:tracePt t="70553" x="7569200" y="4730750"/>
          <p14:tracePt t="70570" x="7778750" y="4432300"/>
          <p14:tracePt t="70587" x="7918450" y="4070350"/>
          <p14:tracePt t="70603" x="7975600" y="3911600"/>
          <p14:tracePt t="70620" x="8007350" y="3708400"/>
          <p14:tracePt t="70637" x="8020050" y="3390900"/>
          <p14:tracePt t="70653" x="8026400" y="3257550"/>
          <p14:tracePt t="70670" x="8026400" y="3073400"/>
          <p14:tracePt t="70676" x="8026400" y="2978150"/>
          <p14:tracePt t="70686" x="8026400" y="2901950"/>
          <p14:tracePt t="70703" x="8020050" y="2813050"/>
          <p14:tracePt t="70720" x="8001000" y="2736850"/>
          <p14:tracePt t="70737" x="7981950" y="2711450"/>
          <p14:tracePt t="70753" x="7962900" y="2679700"/>
          <p14:tracePt t="70770" x="7943850" y="2647950"/>
          <p14:tracePt t="70787" x="7931150" y="2635250"/>
          <p14:tracePt t="71062" x="7931150" y="2597150"/>
          <p14:tracePt t="71071" x="7931150" y="2533650"/>
          <p14:tracePt t="71079" x="7937500" y="2457450"/>
          <p14:tracePt t="71086" x="7937500" y="2413000"/>
          <p14:tracePt t="71103" x="7931150" y="2292350"/>
          <p14:tracePt t="71119" x="7912100" y="2095500"/>
          <p14:tracePt t="71137" x="7880350" y="1866900"/>
          <p14:tracePt t="71153" x="7854950" y="1765300"/>
          <p14:tracePt t="71169" x="7829550" y="1657350"/>
          <p14:tracePt t="71186" x="7816850" y="1549400"/>
          <p14:tracePt t="71203" x="7804150" y="1397000"/>
          <p14:tracePt t="71219" x="7785100" y="1314450"/>
          <p14:tracePt t="71236" x="7778750" y="1219200"/>
          <p14:tracePt t="71253" x="7766050" y="1117600"/>
          <p14:tracePt t="71270" x="7734300" y="1003300"/>
          <p14:tracePt t="71286" x="7715250" y="952500"/>
          <p14:tracePt t="71303" x="7702550" y="901700"/>
          <p14:tracePt t="71319" x="7689850" y="869950"/>
          <p14:tracePt t="71335" x="7689850" y="850900"/>
          <p14:tracePt t="71352" x="7677150" y="819150"/>
          <p14:tracePt t="71369" x="7670800" y="806450"/>
          <p14:tracePt t="71385" x="7664450" y="793750"/>
          <p14:tracePt t="71402" x="7658100" y="787400"/>
          <p14:tracePt t="71419" x="7645400" y="768350"/>
          <p14:tracePt t="71435" x="7639050" y="749300"/>
          <p14:tracePt t="71452" x="7626350" y="736600"/>
          <p14:tracePt t="71469" x="7626350" y="723900"/>
          <p14:tracePt t="71485" x="7613650" y="711200"/>
          <p14:tracePt t="71502" x="7607300" y="711200"/>
          <p14:tracePt t="71518" x="7600950" y="704850"/>
          <p14:tracePt t="71535" x="7594600" y="698500"/>
          <p14:tracePt t="71553" x="7556500" y="685800"/>
          <p14:tracePt t="71569" x="7524750" y="673100"/>
          <p14:tracePt t="71585" x="7499350" y="660400"/>
          <p14:tracePt t="71602" x="7486650" y="654050"/>
          <p14:tracePt t="71619" x="7480300" y="654050"/>
          <p14:tracePt t="71635" x="7473950" y="654050"/>
          <p14:tracePt t="71652" x="7473950" y="647700"/>
          <p14:tracePt t="72863" x="7308850" y="698500"/>
          <p14:tracePt t="72871" x="6985000" y="800100"/>
          <p14:tracePt t="72884" x="6464300" y="977900"/>
          <p14:tracePt t="72900" x="5873750" y="1181100"/>
          <p14:tracePt t="72917" x="5289550" y="1346200"/>
          <p14:tracePt t="72934" x="4876800" y="1473200"/>
          <p14:tracePt t="72951" x="4438650" y="1549400"/>
          <p14:tracePt t="72967" x="4102100" y="1606550"/>
          <p14:tracePt t="72983" x="3911600" y="1631950"/>
          <p14:tracePt t="73000" x="3740150" y="1663700"/>
          <p14:tracePt t="73018" x="3568700" y="1682750"/>
          <p14:tracePt t="73034" x="3479800" y="1689100"/>
          <p14:tracePt t="73050" x="3435350" y="1689100"/>
          <p14:tracePt t="73068" x="3409950" y="1689100"/>
          <p14:tracePt t="73083" x="3403600" y="1689100"/>
          <p14:tracePt t="73100" x="3390900" y="1676400"/>
          <p14:tracePt t="73117" x="3384550" y="1670050"/>
          <p14:tracePt t="73133" x="3384550" y="1657350"/>
          <p14:tracePt t="73167" x="3486150" y="1797050"/>
          <p14:tracePt t="73183" x="3606800" y="2311400"/>
          <p14:tracePt t="73200" x="3613150" y="2857500"/>
          <p14:tracePt t="73217" x="3549650" y="3270250"/>
          <p14:tracePt t="73234" x="3321050" y="3892550"/>
          <p14:tracePt t="73249" x="3086100" y="4311650"/>
          <p14:tracePt t="73266" x="2876550" y="4673600"/>
          <p14:tracePt t="73282" x="2768600" y="4927600"/>
          <p14:tracePt t="73300" x="2686050" y="5137150"/>
          <p14:tracePt t="73315" x="2654300" y="5219700"/>
          <p14:tracePt t="73332" x="2641600" y="5264150"/>
          <p14:tracePt t="73349" x="2635250" y="5283200"/>
          <p14:tracePt t="73365" x="2635250" y="5295900"/>
          <p14:tracePt t="73607" x="2609850" y="5340350"/>
          <p14:tracePt t="73615" x="2565400" y="5397500"/>
          <p14:tracePt t="73623" x="2527300" y="5441950"/>
          <p14:tracePt t="73632" x="2489200" y="5505450"/>
          <p14:tracePt t="73650" x="2393950" y="5657850"/>
          <p14:tracePt t="73667" x="2355850" y="5708650"/>
          <p14:tracePt t="73673" x="2343150" y="5734050"/>
          <p14:tracePt t="73682" x="2330450" y="5746750"/>
          <p14:tracePt t="73699" x="2317750" y="5778500"/>
          <p14:tracePt t="73716" x="2311400" y="5791200"/>
          <p14:tracePt t="73733" x="2298700" y="5810250"/>
          <p14:tracePt t="73749" x="2266950" y="5835650"/>
          <p14:tracePt t="73766" x="2209800" y="5867400"/>
          <p14:tracePt t="73782" x="2095500" y="5918200"/>
          <p14:tracePt t="73799" x="1847850" y="5956300"/>
          <p14:tracePt t="73816" x="1752600" y="5956300"/>
          <p14:tracePt t="73832" x="1695450" y="5956300"/>
          <p14:tracePt t="73849" x="1651000" y="5956300"/>
          <p14:tracePt t="73866" x="1593850" y="5943600"/>
          <p14:tracePt t="73882" x="1543050" y="5930900"/>
          <p14:tracePt t="73899" x="1498600" y="5924550"/>
          <p14:tracePt t="73916" x="1447800" y="5918200"/>
          <p14:tracePt t="73932" x="1416050" y="5918200"/>
          <p14:tracePt t="73949" x="1390650" y="5918200"/>
          <p14:tracePt t="73965" x="1384300" y="5918200"/>
          <p14:tracePt t="73982" x="1377950" y="5918200"/>
          <p14:tracePt t="74024" x="1377950" y="5924550"/>
          <p14:tracePt t="74032" x="1377950" y="5930900"/>
          <p14:tracePt t="74048" x="1384300" y="5949950"/>
          <p14:tracePt t="74065" x="1403350" y="5975350"/>
          <p14:tracePt t="74082" x="1435100" y="6026150"/>
          <p14:tracePt t="74098" x="1466850" y="6051550"/>
          <p14:tracePt t="74115" x="1498600" y="6083300"/>
          <p14:tracePt t="74132" x="1543050" y="6121400"/>
          <p14:tracePt t="74149" x="1600200" y="6172200"/>
          <p14:tracePt t="74165" x="1644650" y="6210300"/>
          <p14:tracePt t="74182" x="1682750" y="6235700"/>
          <p14:tracePt t="74198" x="1701800" y="6248400"/>
          <p14:tracePt t="74216" x="1727200" y="6261100"/>
          <p14:tracePt t="74232" x="1727200" y="6267450"/>
          <p14:tracePt t="74248" x="1733550" y="6273800"/>
          <p14:tracePt t="74265" x="1739900" y="6280150"/>
          <p14:tracePt t="74283" x="1758950" y="6286500"/>
          <p14:tracePt t="74298" x="1771650" y="6292850"/>
          <p14:tracePt t="74315" x="1778000" y="6299200"/>
          <p14:tracePt t="74331" x="1790700" y="6305550"/>
          <p14:tracePt t="74347" x="1803400" y="6324600"/>
          <p14:tracePt t="74364" x="1835150" y="6343650"/>
          <p14:tracePt t="74381" x="1866900" y="6356350"/>
          <p14:tracePt t="74397" x="1898650" y="6381750"/>
          <p14:tracePt t="74414" x="1949450" y="6407150"/>
          <p14:tracePt t="74430" x="2057400" y="6432550"/>
          <p14:tracePt t="74447" x="2127250" y="6445250"/>
          <p14:tracePt t="74464" x="2178050" y="6457950"/>
          <p14:tracePt t="74481" x="2216150" y="6457950"/>
          <p14:tracePt t="74498" x="2298700" y="6457950"/>
          <p14:tracePt t="74515" x="2393950" y="6451600"/>
          <p14:tracePt t="74531" x="2546350" y="6432550"/>
          <p14:tracePt t="74548" x="2692400" y="6419850"/>
          <p14:tracePt t="74565" x="2844800" y="6400800"/>
          <p14:tracePt t="74581" x="3111500" y="6375400"/>
          <p14:tracePt t="74598" x="3257550" y="6369050"/>
          <p14:tracePt t="74614" x="3378200" y="6350000"/>
          <p14:tracePt t="74633" x="3536950" y="6350000"/>
          <p14:tracePt t="74648" x="3606800" y="6350000"/>
          <p14:tracePt t="74664" x="3644900" y="6350000"/>
          <p14:tracePt t="74681" x="3663950" y="6350000"/>
          <p14:tracePt t="74697" x="3676650" y="6350000"/>
          <p14:tracePt t="74714" x="3689350" y="6350000"/>
          <p14:tracePt t="74730" x="3695700" y="6350000"/>
          <p14:tracePt t="74747" x="3702050" y="6350000"/>
          <p14:tracePt t="74763" x="3708400" y="6350000"/>
          <p14:tracePt t="74864" x="3714750" y="6350000"/>
          <p14:tracePt t="74872" x="3727450" y="6350000"/>
          <p14:tracePt t="74880" x="3733800" y="6356350"/>
          <p14:tracePt t="74897" x="3759200" y="6362700"/>
          <p14:tracePt t="74915" x="3790950" y="6369050"/>
          <p14:tracePt t="74931" x="3810000" y="6369050"/>
          <p14:tracePt t="74948" x="3829050" y="6375400"/>
          <p14:tracePt t="74964" x="3854450" y="6375400"/>
          <p14:tracePt t="74980" x="3898900" y="6388100"/>
          <p14:tracePt t="74998" x="4006850" y="6388100"/>
          <p14:tracePt t="75014" x="4064000" y="6394450"/>
          <p14:tracePt t="75030" x="4108450" y="6394450"/>
          <p14:tracePt t="75047" x="4133850" y="6394450"/>
          <p14:tracePt t="75064" x="4159250" y="6394450"/>
          <p14:tracePt t="75080" x="4165600" y="6394450"/>
          <p14:tracePt t="75098" x="4171950" y="6394450"/>
          <p14:tracePt t="75139" x="4171950" y="6400800"/>
          <p14:tracePt t="75459" x="4178300" y="6394450"/>
          <p14:tracePt t="75526" x="4184650" y="6388100"/>
          <p14:tracePt t="75535" x="4191000" y="6388100"/>
          <p14:tracePt t="75563" x="4197350" y="6388100"/>
          <p14:tracePt t="75587" x="4203700" y="6388100"/>
          <p14:tracePt t="75608" x="4210050" y="6388100"/>
          <p14:tracePt t="75630" x="4216400" y="6388100"/>
          <p14:tracePt t="75675" x="4222750" y="6388100"/>
          <p14:tracePt t="75735" x="4229100" y="6388100"/>
          <p14:tracePt t="75757" x="4235450" y="6388100"/>
          <p14:tracePt t="75883" x="4241800" y="6388100"/>
          <p14:tracePt t="75936" x="4241800" y="6381750"/>
          <p14:tracePt t="75972" x="4248150" y="6381750"/>
          <p14:tracePt t="75982" x="4248150" y="6375400"/>
          <p14:tracePt t="75995" x="4248150" y="6369050"/>
          <p14:tracePt t="76009" x="4248150" y="6362700"/>
          <p14:tracePt t="76019" x="4254500" y="6362700"/>
          <p14:tracePt t="76029" x="4273550" y="6350000"/>
          <p14:tracePt t="76046" x="4318000" y="6324600"/>
          <p14:tracePt t="76062" x="4356100" y="6311900"/>
          <p14:tracePt t="76079" x="4387850" y="6311900"/>
          <p14:tracePt t="76098" x="4419600" y="6311900"/>
          <p14:tracePt t="76113" x="4432300" y="6311900"/>
          <p14:tracePt t="76129" x="4457700" y="6311900"/>
          <p14:tracePt t="76146" x="4483100" y="6311900"/>
          <p14:tracePt t="76162" x="4521200" y="6318250"/>
          <p14:tracePt t="76166" x="4540250" y="6318250"/>
          <p14:tracePt t="76179" x="4559300" y="6324600"/>
          <p14:tracePt t="76196" x="4597400" y="6337300"/>
          <p14:tracePt t="76212" x="4603750" y="6343650"/>
          <p14:tracePt t="76229" x="4616450" y="6343650"/>
          <p14:tracePt t="76262" x="4629150" y="6343650"/>
          <p14:tracePt t="76279" x="4635500" y="6343650"/>
          <p14:tracePt t="76382" x="4635500" y="6350000"/>
          <p14:tracePt t="76404" x="4635500" y="6356350"/>
          <p14:tracePt t="76414" x="4629150" y="6362700"/>
          <p14:tracePt t="76423" x="4622800" y="6362700"/>
          <p14:tracePt t="76430" x="4610100" y="6369050"/>
          <p14:tracePt t="76445" x="4559300" y="6375400"/>
          <p14:tracePt t="76463" x="4413250" y="6362700"/>
          <p14:tracePt t="76478" x="4279900" y="6330950"/>
          <p14:tracePt t="76495" x="4152900" y="6311900"/>
          <p14:tracePt t="76512" x="4064000" y="6299200"/>
          <p14:tracePt t="76530" x="3949700" y="6292850"/>
          <p14:tracePt t="76545" x="3905250" y="6292850"/>
          <p14:tracePt t="76562" x="3829050" y="6292850"/>
          <p14:tracePt t="76578" x="3670300" y="6292850"/>
          <p14:tracePt t="76595" x="3524250" y="6311900"/>
          <p14:tracePt t="76612" x="3346450" y="6337300"/>
          <p14:tracePt t="76629" x="3270250" y="6343650"/>
          <p14:tracePt t="76645" x="3219450" y="6350000"/>
          <p14:tracePt t="76662" x="3175000" y="6350000"/>
          <p14:tracePt t="76669" x="3149600" y="6350000"/>
          <p14:tracePt t="76679" x="3092450" y="6337300"/>
          <p14:tracePt t="76695" x="3035300" y="6311900"/>
          <p14:tracePt t="76712" x="2997200" y="6299200"/>
          <p14:tracePt t="76728" x="2965450" y="6286500"/>
          <p14:tracePt t="76745" x="2946400" y="6273800"/>
          <p14:tracePt t="76761" x="2933700" y="6273800"/>
          <p14:tracePt t="76778" x="2927350" y="6273800"/>
          <p14:tracePt t="76811" x="2921000" y="6273800"/>
          <p14:tracePt t="76827" x="2914650" y="6273800"/>
          <p14:tracePt t="76850" x="2914650" y="6280150"/>
          <p14:tracePt t="76861" x="2908300" y="6286500"/>
          <p14:tracePt t="76877" x="2895600" y="6299200"/>
          <p14:tracePt t="76894" x="2889250" y="6318250"/>
          <p14:tracePt t="76911" x="2882900" y="6324600"/>
          <p14:tracePt t="76944" x="2882900" y="6330950"/>
          <p14:tracePt t="77014" x="2889250" y="6330950"/>
          <p14:tracePt t="77036" x="2895600" y="6330950"/>
          <p14:tracePt t="77044" x="2901950" y="6330950"/>
          <p14:tracePt t="77058" x="2908300" y="6330950"/>
          <p14:tracePt t="77068" x="2914650" y="6330950"/>
          <p14:tracePt t="77077" x="2921000" y="6330950"/>
          <p14:tracePt t="77095" x="2940050" y="6337300"/>
          <p14:tracePt t="77111" x="2978150" y="6337300"/>
          <p14:tracePt t="77127" x="3022600" y="6350000"/>
          <p14:tracePt t="77144" x="3079750" y="6362700"/>
          <p14:tracePt t="77162" x="3162300" y="6375400"/>
          <p14:tracePt t="77178" x="3200400" y="6388100"/>
          <p14:tracePt t="77194" x="3219450" y="6388100"/>
          <p14:tracePt t="77211" x="3251200" y="6394450"/>
          <p14:tracePt t="77229" x="3302000" y="6407150"/>
          <p14:tracePt t="77245" x="3346450" y="6413500"/>
          <p14:tracePt t="77261" x="3397250" y="6419850"/>
          <p14:tracePt t="77277" x="3441700" y="6419850"/>
          <p14:tracePt t="77294" x="3486150" y="6419850"/>
          <p14:tracePt t="77311" x="3536950" y="6419850"/>
          <p14:tracePt t="77327" x="3562350" y="6419850"/>
          <p14:tracePt t="77343" x="3606800" y="6419850"/>
          <p14:tracePt t="77360" x="3657600" y="6419850"/>
          <p14:tracePt t="77377" x="3822700" y="6419850"/>
          <p14:tracePt t="77393" x="3930650" y="6419850"/>
          <p14:tracePt t="77410" x="4038600" y="6413500"/>
          <p14:tracePt t="77427" x="4146550" y="6394450"/>
          <p14:tracePt t="77444" x="4349750" y="6369050"/>
          <p14:tracePt t="77460" x="4457700" y="6362700"/>
          <p14:tracePt t="77477" x="4559300" y="6350000"/>
          <p14:tracePt t="77493" x="4686300" y="6330950"/>
          <p14:tracePt t="77510" x="4813300" y="6324600"/>
          <p14:tracePt t="77527" x="4978400" y="6318250"/>
          <p14:tracePt t="77543" x="5029200" y="6318250"/>
          <p14:tracePt t="77560" x="5067300" y="6318250"/>
          <p14:tracePt t="77576" x="5086350" y="6318250"/>
          <p14:tracePt t="77593" x="5099050" y="6318250"/>
          <p14:tracePt t="77610" x="5105400" y="6318250"/>
          <p14:tracePt t="77627" x="5111750" y="6324600"/>
          <p14:tracePt t="77660" x="5111750" y="6337300"/>
          <p14:tracePt t="77677" x="5111750" y="6343650"/>
          <p14:tracePt t="79082" x="5175250" y="6318250"/>
          <p14:tracePt t="79089" x="5207000" y="6299200"/>
          <p14:tracePt t="79099" x="5226050" y="6286500"/>
          <p14:tracePt t="79107" x="5264150" y="6261100"/>
          <p14:tracePt t="79125" x="5416550" y="6178550"/>
          <p14:tracePt t="79141" x="5543550" y="6102350"/>
          <p14:tracePt t="79157" x="5613400" y="6064250"/>
          <p14:tracePt t="79174" x="5651500" y="6045200"/>
          <p14:tracePt t="79179" x="5670550" y="6038850"/>
          <p14:tracePt t="79191" x="5683250" y="6026150"/>
          <p14:tracePt t="79207" x="5715000" y="6019800"/>
          <p14:tracePt t="79224" x="5753100" y="6013450"/>
          <p14:tracePt t="79241" x="5797550" y="5994400"/>
          <p14:tracePt t="79258" x="5861050" y="5981700"/>
          <p14:tracePt t="79274" x="6007100" y="5949950"/>
          <p14:tracePt t="79291" x="6089650" y="5924550"/>
          <p14:tracePt t="79307" x="6153150" y="5899150"/>
          <p14:tracePt t="79324" x="6203950" y="5873750"/>
          <p14:tracePt t="79341" x="6267450" y="5842000"/>
          <p14:tracePt t="79357" x="6305550" y="5816600"/>
          <p14:tracePt t="79374" x="6343650" y="5797550"/>
          <p14:tracePt t="79390" x="6369050" y="5778500"/>
          <p14:tracePt t="79407" x="6407150" y="5753100"/>
          <p14:tracePt t="79423" x="6419850" y="5746750"/>
          <p14:tracePt t="79440" x="6426200" y="5740400"/>
          <p14:tracePt t="79456" x="6432550" y="5734050"/>
          <p14:tracePt t="79474" x="6438900" y="5734050"/>
          <p14:tracePt t="79490" x="6445250" y="5727700"/>
          <p14:tracePt t="79507" x="6445250" y="5715000"/>
          <p14:tracePt t="79523" x="6457950" y="5708650"/>
          <p14:tracePt t="79540" x="6483350" y="5670550"/>
          <p14:tracePt t="79558" x="6540500" y="5556250"/>
          <p14:tracePt t="79574" x="6584950" y="5492750"/>
          <p14:tracePt t="79591" x="6616700" y="5435600"/>
          <p14:tracePt t="79607" x="6642100" y="5403850"/>
          <p14:tracePt t="79625" x="6680200" y="5334000"/>
          <p14:tracePt t="79640" x="6705600" y="5251450"/>
          <p14:tracePt t="79657" x="6756400" y="5149850"/>
          <p14:tracePt t="79673" x="6794500" y="5054600"/>
          <p14:tracePt t="79680" x="6819900" y="5010150"/>
          <p14:tracePt t="79692" x="6858000" y="4940300"/>
          <p14:tracePt t="79707" x="6902450" y="4870450"/>
          <p14:tracePt t="79724" x="6959600" y="4775200"/>
          <p14:tracePt t="79740" x="7010400" y="4673600"/>
          <p14:tracePt t="79758" x="7042150" y="4572000"/>
          <p14:tracePt t="79774" x="7054850" y="4540250"/>
          <p14:tracePt t="79790" x="7067550" y="4527550"/>
          <p14:tracePt t="79807" x="7067550" y="4514850"/>
          <p14:tracePt t="79825" x="7067550" y="4508500"/>
          <p14:tracePt t="80131" x="7086600" y="4483100"/>
          <p14:tracePt t="80138" x="7124700" y="4419600"/>
          <p14:tracePt t="80147" x="7169150" y="4337050"/>
          <p14:tracePt t="80156" x="7207250" y="4260850"/>
          <p14:tracePt t="80174" x="7277100" y="4146550"/>
          <p14:tracePt t="80190" x="7416800" y="3917950"/>
          <p14:tracePt t="80206" x="7524750" y="3727450"/>
          <p14:tracePt t="80223" x="7600950" y="3619500"/>
          <p14:tracePt t="80242" x="7696200" y="3460750"/>
          <p14:tracePt t="80257" x="7753350" y="3295650"/>
          <p14:tracePt t="80273" x="7797800" y="3162300"/>
          <p14:tracePt t="80290" x="7816850" y="3079750"/>
          <p14:tracePt t="80306" x="7842250" y="3009900"/>
          <p14:tracePt t="80323" x="7867650" y="2914650"/>
          <p14:tracePt t="80339" x="7880350" y="2825750"/>
          <p14:tracePt t="80356" x="7899400" y="2749550"/>
          <p14:tracePt t="80373" x="7905750" y="2673350"/>
          <p14:tracePt t="80390" x="7931150" y="2597150"/>
          <p14:tracePt t="80407" x="7943850" y="2552700"/>
          <p14:tracePt t="80423" x="7950200" y="2514600"/>
          <p14:tracePt t="80439" x="7956550" y="2476500"/>
          <p14:tracePt t="80457" x="7962900" y="2425700"/>
          <p14:tracePt t="80473" x="7962900" y="2406650"/>
          <p14:tracePt t="80490" x="7962900" y="2393950"/>
          <p14:tracePt t="80506" x="7962900" y="2381250"/>
          <p14:tracePt t="80524" x="7962900" y="2362200"/>
          <p14:tracePt t="80556" x="7962900" y="2355850"/>
          <p14:tracePt t="80572" x="7962900" y="2349500"/>
          <p14:tracePt t="80800" x="7956550" y="2349500"/>
          <p14:tracePt t="80882" x="7956550" y="2343150"/>
          <p14:tracePt t="80905" x="7956550" y="2336800"/>
          <p14:tracePt t="80919" x="7956550" y="2330450"/>
          <p14:tracePt t="80943" x="7956550" y="2324100"/>
          <p14:tracePt t="80950" x="7956550" y="2317750"/>
          <p14:tracePt t="81447" x="7956550" y="2311400"/>
          <p14:tracePt t="81455" x="7956550" y="2298700"/>
          <p14:tracePt t="81469" x="7956550" y="2292350"/>
          <p14:tracePt t="81479" x="7956550" y="2286000"/>
          <p14:tracePt t="81488" x="7956550" y="2279650"/>
          <p14:tracePt t="81508" x="7956550" y="2273300"/>
          <p14:tracePt t="81522" x="7956550" y="2266950"/>
          <p14:tracePt t="81581" x="7962900" y="2260600"/>
          <p14:tracePt t="81591" x="7962900" y="2254250"/>
          <p14:tracePt t="81598" x="7975600" y="2254250"/>
          <p14:tracePt t="81604" x="7994650" y="2247900"/>
          <p14:tracePt t="81621" x="8032750" y="2241550"/>
          <p14:tracePt t="81639" x="8102600" y="2228850"/>
          <p14:tracePt t="81655" x="8235950" y="2216150"/>
          <p14:tracePt t="81671" x="8299450" y="2209800"/>
          <p14:tracePt t="81678" x="8324850" y="2203450"/>
          <p14:tracePt t="81688" x="8350250" y="2203450"/>
          <p14:tracePt t="81704" x="8382000" y="2197100"/>
          <p14:tracePt t="81722" x="8426450" y="2197100"/>
          <p14:tracePt t="81738" x="8439150" y="2197100"/>
          <p14:tracePt t="81754" x="8445500" y="2197100"/>
          <p14:tracePt t="81771" x="8458200" y="2197100"/>
          <p14:tracePt t="81789" x="8483600" y="2190750"/>
          <p14:tracePt t="81804" x="8515350" y="2178050"/>
          <p14:tracePt t="81821" x="8566150" y="2171700"/>
          <p14:tracePt t="81838" x="8616950" y="2152650"/>
          <p14:tracePt t="81855" x="8667750" y="2139950"/>
          <p14:tracePt t="81871" x="8686800" y="2133600"/>
          <p14:tracePt t="81887" x="8693150" y="2127250"/>
          <p14:tracePt t="81904" x="8705850" y="2127250"/>
          <p14:tracePt t="81938" x="8712200" y="2127250"/>
          <p14:tracePt t="81956" x="8718550" y="2127250"/>
          <p14:tracePt t="82192" x="8712200" y="2127250"/>
          <p14:tracePt t="82199" x="8705850" y="2127250"/>
          <p14:tracePt t="82208" x="8699500" y="2127250"/>
          <p14:tracePt t="82220" x="8686800" y="2127250"/>
          <p14:tracePt t="82237" x="8674100" y="2127250"/>
          <p14:tracePt t="82253" x="8661400" y="2127250"/>
          <p14:tracePt t="82270" x="8648700" y="2127250"/>
          <p14:tracePt t="82287" x="8578850" y="2133600"/>
          <p14:tracePt t="82303" x="8540750" y="2139950"/>
          <p14:tracePt t="82320" x="8509000" y="2139950"/>
          <p14:tracePt t="82337" x="8489950" y="2139950"/>
          <p14:tracePt t="82354" x="8477250" y="2139950"/>
          <p14:tracePt t="82370" x="8470900" y="2139950"/>
          <p14:tracePt t="82387" x="8451850" y="2139950"/>
          <p14:tracePt t="82403" x="8426450" y="2139950"/>
          <p14:tracePt t="82421" x="8401050" y="2139950"/>
          <p14:tracePt t="82437" x="8375650" y="2139950"/>
          <p14:tracePt t="82453" x="8369300" y="2139950"/>
          <p14:tracePt t="82470" x="8356600" y="2139950"/>
          <p14:tracePt t="82487" x="8350250" y="2139950"/>
          <p14:tracePt t="82503" x="8343900" y="2139950"/>
          <p14:tracePt t="82520" x="8337550" y="2139950"/>
          <p14:tracePt t="82536" x="8324850" y="2139950"/>
          <p14:tracePt t="82553" x="8299450" y="2139950"/>
          <p14:tracePt t="82570" x="8286750" y="2139950"/>
          <p14:tracePt t="82603" x="8274050" y="2139950"/>
          <p14:tracePt t="82853" x="8274050" y="2133600"/>
          <p14:tracePt t="82861" x="8280400" y="2133600"/>
          <p14:tracePt t="82876" x="8293100" y="2127250"/>
          <p14:tracePt t="82886" x="8312150" y="2120900"/>
          <p14:tracePt t="82902" x="8343900" y="2114550"/>
          <p14:tracePt t="82920" x="8407400" y="2101850"/>
          <p14:tracePt t="82936" x="8451850" y="2089150"/>
          <p14:tracePt t="82952" x="8483600" y="2082800"/>
          <p14:tracePt t="82969" x="8515350" y="2082800"/>
          <p14:tracePt t="82987" x="8540750" y="2082800"/>
          <p14:tracePt t="83002" x="8559800" y="2082800"/>
          <p14:tracePt t="83019" x="8572500" y="2082800"/>
          <p14:tracePt t="83036" x="8585200" y="2082800"/>
          <p14:tracePt t="83054" x="8597900" y="2082800"/>
          <p14:tracePt t="83069" x="8610600" y="2082800"/>
          <p14:tracePt t="83085" x="8642350" y="2082800"/>
          <p14:tracePt t="83102" x="8686800" y="2082800"/>
          <p14:tracePt t="83119" x="8712200" y="2082800"/>
          <p14:tracePt t="83135" x="8737600" y="2082800"/>
          <p14:tracePt t="83152" x="8743950" y="2082800"/>
          <p14:tracePt t="83169" x="8750300" y="2082800"/>
          <p14:tracePt t="83174" x="8756650" y="2082800"/>
          <p14:tracePt t="83195" x="8763000" y="2082800"/>
          <p14:tracePt t="83270" x="8743950" y="2082800"/>
          <p14:tracePt t="83277" x="8724900" y="2076450"/>
          <p14:tracePt t="83286" x="8686800" y="2070100"/>
          <p14:tracePt t="83306" x="8566150" y="2038350"/>
          <p14:tracePt t="83319" x="8432800" y="2000250"/>
          <p14:tracePt t="83336" x="8318500" y="1968500"/>
          <p14:tracePt t="83352" x="8274050" y="1949450"/>
          <p14:tracePt t="83368" x="8248650" y="1930400"/>
          <p14:tracePt t="83386" x="8223250" y="1917700"/>
          <p14:tracePt t="83403" x="8197850" y="1892300"/>
          <p14:tracePt t="83418" x="8191500" y="1885950"/>
          <p14:tracePt t="83435" x="8185150" y="1885950"/>
          <p14:tracePt t="83452" x="8178800" y="1873250"/>
          <p14:tracePt t="83469" x="8172450" y="1873250"/>
          <p14:tracePt t="83723" x="8185150" y="1873250"/>
          <p14:tracePt t="83731" x="8204200" y="1873250"/>
          <p14:tracePt t="83741" x="8210550" y="1873250"/>
          <p14:tracePt t="83751" x="8223250" y="1873250"/>
          <p14:tracePt t="83768" x="8255000" y="1873250"/>
          <p14:tracePt t="83784" x="8274050" y="1873250"/>
          <p14:tracePt t="83802" x="8280400" y="1873250"/>
          <p14:tracePt t="83819" x="8293100" y="1873250"/>
          <p14:tracePt t="83834" x="8299450" y="1873250"/>
          <p14:tracePt t="83851" x="8305800" y="1873250"/>
          <p14:tracePt t="83868" x="8318500" y="1873250"/>
          <p14:tracePt t="83884" x="8331200" y="1873250"/>
          <p14:tracePt t="83901" x="8362950" y="1873250"/>
          <p14:tracePt t="83918" x="8375650" y="1873250"/>
          <p14:tracePt t="83935" x="8388350" y="1873250"/>
          <p14:tracePt t="83951" x="8401050" y="1873250"/>
          <p14:tracePt t="83968" x="8407400" y="1873250"/>
          <p14:tracePt t="83984" x="8413750" y="1873250"/>
          <p14:tracePt t="84001" x="8426450" y="1873250"/>
          <p14:tracePt t="84017" x="8451850" y="1879600"/>
          <p14:tracePt t="84034" x="8470900" y="1885950"/>
          <p14:tracePt t="84050" x="8483600" y="1898650"/>
          <p14:tracePt t="84067" x="8496300" y="1905000"/>
          <p14:tracePt t="84083" x="8502650" y="1905000"/>
          <p14:tracePt t="84100" x="8515350" y="1905000"/>
          <p14:tracePt t="84117" x="8521700" y="1905000"/>
          <p14:tracePt t="84134" x="8528050" y="1905000"/>
          <p14:tracePt t="84151" x="8534400" y="1905000"/>
          <p14:tracePt t="84167" x="8540750" y="1911350"/>
          <p14:tracePt t="84184" x="8553450" y="1911350"/>
          <p14:tracePt t="84217" x="8559800" y="1917700"/>
          <p14:tracePt t="84234" x="8566150" y="1917700"/>
          <p14:tracePt t="84251" x="8585200" y="1930400"/>
          <p14:tracePt t="84268" x="8585200" y="1936750"/>
          <p14:tracePt t="84284" x="8597900" y="1936750"/>
          <p14:tracePt t="84318" x="8610600" y="1936750"/>
          <p14:tracePt t="84334" x="8616950" y="1936750"/>
          <p14:tracePt t="84351" x="8616950" y="1943100"/>
          <p14:tracePt t="84443" x="8604250" y="1943100"/>
          <p14:tracePt t="84453" x="8585200" y="1943100"/>
          <p14:tracePt t="84458" x="8553450" y="1943100"/>
          <p14:tracePt t="84466" x="8509000" y="1943100"/>
          <p14:tracePt t="84483" x="8420100" y="1936750"/>
          <p14:tracePt t="84500" x="8362950" y="1924050"/>
          <p14:tracePt t="84517" x="8324850" y="1917700"/>
          <p14:tracePt t="84533" x="8286750" y="1905000"/>
          <p14:tracePt t="84550" x="8267700" y="1898650"/>
          <p14:tracePt t="84567" x="8248650" y="1898650"/>
          <p14:tracePt t="84583" x="8229600" y="1898650"/>
          <p14:tracePt t="84601" x="8191500" y="1898650"/>
          <p14:tracePt t="84617" x="8178800" y="1898650"/>
          <p14:tracePt t="84633" x="8121650" y="1905000"/>
          <p14:tracePt t="84650" x="8077200" y="1911350"/>
          <p14:tracePt t="84668" x="8026400" y="1924050"/>
          <p14:tracePt t="84683" x="8007350" y="1930400"/>
          <p14:tracePt t="84700" x="7994650" y="1930400"/>
          <p14:tracePt t="84717" x="7988300" y="1930400"/>
          <p14:tracePt t="84734" x="7975600" y="1936750"/>
          <p14:tracePt t="84980" x="7981950" y="1936750"/>
          <p14:tracePt t="84988" x="8007350" y="1924050"/>
          <p14:tracePt t="84999" x="8039100" y="1917700"/>
          <p14:tracePt t="85017" x="8147050" y="1892300"/>
          <p14:tracePt t="85033" x="8216900" y="1885950"/>
          <p14:tracePt t="85049" x="8274050" y="1873250"/>
          <p14:tracePt t="85066" x="8331200" y="1866900"/>
          <p14:tracePt t="85084" x="8388350" y="1866900"/>
          <p14:tracePt t="85100" x="8420100" y="1866900"/>
          <p14:tracePt t="85116" x="8458200" y="1866900"/>
          <p14:tracePt t="85133" x="8477250" y="1866900"/>
          <p14:tracePt t="85150" x="8502650" y="1866900"/>
          <p14:tracePt t="85182" x="8515350" y="1866900"/>
          <p14:tracePt t="85199" x="8521700" y="1866900"/>
          <p14:tracePt t="85233" x="8528050" y="1873250"/>
          <p14:tracePt t="85249" x="8528050" y="1879600"/>
          <p14:tracePt t="85266" x="8528050" y="1885950"/>
          <p14:tracePt t="85282" x="8528050" y="1892300"/>
          <p14:tracePt t="85300" x="8509000" y="1892300"/>
          <p14:tracePt t="85316" x="8464550" y="1892300"/>
          <p14:tracePt t="85332" x="8413750" y="1885950"/>
          <p14:tracePt t="85349" x="8369300" y="1873250"/>
          <p14:tracePt t="85367" x="8312150" y="1847850"/>
          <p14:tracePt t="85382" x="8274050" y="1828800"/>
          <p14:tracePt t="85399" x="8242300" y="1803400"/>
          <p14:tracePt t="85416" x="8204200" y="1771650"/>
          <p14:tracePt t="85433" x="8166100" y="1752600"/>
          <p14:tracePt t="85449" x="8121650" y="1727200"/>
          <p14:tracePt t="85465" x="8096250" y="1720850"/>
          <p14:tracePt t="85482" x="8064500" y="1714500"/>
          <p14:tracePt t="85504" x="8051800" y="1708150"/>
          <p14:tracePt t="85516" x="8039100" y="1708150"/>
          <p14:tracePt t="85532" x="8026400" y="1708150"/>
          <p14:tracePt t="85613" x="8020050" y="1708150"/>
          <p14:tracePt t="85672" x="8020050" y="1701800"/>
          <p14:tracePt t="85680" x="8020050" y="1695450"/>
          <p14:tracePt t="85694" x="8013700" y="1689100"/>
          <p14:tracePt t="85704" x="8007350" y="1689100"/>
          <p14:tracePt t="85716" x="8001000" y="1670050"/>
          <p14:tracePt t="85732" x="8001000" y="1644650"/>
          <p14:tracePt t="85748" x="7988300" y="1612900"/>
          <p14:tracePt t="85765" x="7988300" y="1549400"/>
          <p14:tracePt t="85783" x="7988300" y="1435100"/>
          <p14:tracePt t="85799" x="7994650" y="1377950"/>
          <p14:tracePt t="85815" x="8001000" y="1333500"/>
          <p14:tracePt t="85831" x="8001000" y="1295400"/>
          <p14:tracePt t="85849" x="8001000" y="1270000"/>
          <p14:tracePt t="85865" x="8001000" y="1231900"/>
          <p14:tracePt t="85882" x="8001000" y="1200150"/>
          <p14:tracePt t="85898" x="7981950" y="1168400"/>
          <p14:tracePt t="85918" x="7956550" y="1123950"/>
          <p14:tracePt t="85931" x="7931150" y="1079500"/>
          <p14:tracePt t="85948" x="7899400" y="1016000"/>
          <p14:tracePt t="85964" x="7874000" y="965200"/>
          <p14:tracePt t="85980" x="7848600" y="920750"/>
          <p14:tracePt t="85998" x="7823200" y="863600"/>
          <p14:tracePt t="86014" x="7810500" y="825500"/>
          <p14:tracePt t="86031" x="7791450" y="787400"/>
          <p14:tracePt t="86047" x="7778750" y="768350"/>
          <p14:tracePt t="86064" x="7759700" y="749300"/>
          <p14:tracePt t="86081" x="7747000" y="717550"/>
          <p14:tracePt t="86098" x="7734300" y="704850"/>
          <p14:tracePt t="86115" x="7727950" y="698500"/>
          <p14:tracePt t="86132" x="7696200" y="673100"/>
          <p14:tracePt t="86148" x="7670800" y="660400"/>
          <p14:tracePt t="86165" x="7651750" y="641350"/>
          <p14:tracePt t="86181" x="7626350" y="628650"/>
          <p14:tracePt t="86199" x="7600950" y="609600"/>
          <p14:tracePt t="86215" x="7588250" y="596900"/>
          <p14:tracePt t="86231" x="7575550" y="590550"/>
          <p14:tracePt t="86248" x="7569200" y="584200"/>
          <p14:tracePt t="86264" x="7556500" y="584200"/>
          <p14:tracePt t="86281" x="7550150" y="584200"/>
          <p14:tracePt t="86297" x="7543800" y="584200"/>
          <p14:tracePt t="86314" x="7524750" y="584200"/>
          <p14:tracePt t="86330" x="7499350" y="584200"/>
          <p14:tracePt t="86347" x="7486650" y="584200"/>
          <p14:tracePt t="86364" x="7480300" y="584200"/>
          <p14:tracePt t="86380" x="7473950" y="584200"/>
          <p14:tracePt t="86413" x="7467600" y="584200"/>
          <p14:tracePt t="86437" x="7454900" y="590550"/>
          <p14:tracePt t="86447" x="7442200" y="609600"/>
          <p14:tracePt t="86464" x="7416800" y="679450"/>
          <p14:tracePt t="86482" x="7372350" y="742950"/>
          <p14:tracePt t="86498" x="7315200" y="850900"/>
          <p14:tracePt t="86514" x="7277100" y="927100"/>
          <p14:tracePt t="86530" x="7245350" y="1009650"/>
          <p14:tracePt t="86547" x="7226300" y="1079500"/>
          <p14:tracePt t="86564" x="7207250" y="1143000"/>
          <p14:tracePt t="86581" x="7200900" y="1181100"/>
          <p14:tracePt t="86597" x="7200900" y="1200150"/>
          <p14:tracePt t="86614" x="7194550" y="1225550"/>
          <p14:tracePt t="86631" x="7181850" y="1276350"/>
          <p14:tracePt t="86647" x="7175500" y="1327150"/>
          <p14:tracePt t="86664" x="7162800" y="1377950"/>
          <p14:tracePt t="86672" x="7150100" y="1403350"/>
          <p14:tracePt t="86681" x="7143750" y="1416050"/>
          <p14:tracePt t="86698" x="7124700" y="1504950"/>
          <p14:tracePt t="86714" x="7112000" y="1549400"/>
          <p14:tracePt t="86730" x="7092950" y="1612900"/>
          <p14:tracePt t="86747" x="7080250" y="1657350"/>
          <p14:tracePt t="86763" x="7073900" y="1708150"/>
          <p14:tracePt t="86779" x="7061200" y="1784350"/>
          <p14:tracePt t="86796" x="7054850" y="1822450"/>
          <p14:tracePt t="86813" x="7048500" y="1866900"/>
          <p14:tracePt t="86829" x="7042150" y="1892300"/>
          <p14:tracePt t="86846" x="7042150" y="1936750"/>
          <p14:tracePt t="86862" x="7042150" y="1962150"/>
          <p14:tracePt t="86879" x="7042150" y="1987550"/>
          <p14:tracePt t="86896" x="7048500" y="2019300"/>
          <p14:tracePt t="86913" x="7054850" y="2063750"/>
          <p14:tracePt t="86930" x="7067550" y="2108200"/>
          <p14:tracePt t="86946" x="7080250" y="2146300"/>
          <p14:tracePt t="86963" x="7092950" y="2184400"/>
          <p14:tracePt t="86980" x="7118350" y="2241550"/>
          <p14:tracePt t="86996" x="7143750" y="2286000"/>
          <p14:tracePt t="87013" x="7169150" y="2349500"/>
          <p14:tracePt t="87030" x="7207250" y="2413000"/>
          <p14:tracePt t="87047" x="7264400" y="2514600"/>
          <p14:tracePt t="87064" x="7289800" y="2565400"/>
          <p14:tracePt t="87080" x="7308850" y="2603500"/>
          <p14:tracePt t="87096" x="7321550" y="2622550"/>
          <p14:tracePt t="87113" x="7340600" y="2647950"/>
          <p14:tracePt t="87130" x="7359650" y="2679700"/>
          <p14:tracePt t="87146" x="7372350" y="2692400"/>
          <p14:tracePt t="87163" x="7385050" y="2711450"/>
          <p14:tracePt t="87168" x="7391400" y="2717800"/>
          <p14:tracePt t="87180" x="7404100" y="2724150"/>
          <p14:tracePt t="87196" x="7423150" y="2743200"/>
          <p14:tracePt t="87213" x="7435850" y="2762250"/>
          <p14:tracePt t="87230" x="7448550" y="2768600"/>
          <p14:tracePt t="87246" x="7467600" y="2787650"/>
          <p14:tracePt t="87263" x="7518400" y="2813050"/>
          <p14:tracePt t="87279" x="7550150" y="2832100"/>
          <p14:tracePt t="87296" x="7594600" y="2851150"/>
          <p14:tracePt t="87313" x="7639050" y="2863850"/>
          <p14:tracePt t="87330" x="7696200" y="2876550"/>
          <p14:tracePt t="87346" x="7727950" y="2889250"/>
          <p14:tracePt t="87363" x="7759700" y="2889250"/>
          <p14:tracePt t="87379" x="7791450" y="2889250"/>
          <p14:tracePt t="87397" x="7861300" y="2889250"/>
          <p14:tracePt t="87412" x="7918450" y="2889250"/>
          <p14:tracePt t="87429" x="7975600" y="2876550"/>
          <p14:tracePt t="87446" x="8026400" y="2863850"/>
          <p14:tracePt t="87464" x="8102600" y="2832100"/>
          <p14:tracePt t="87479" x="8121650" y="2819400"/>
          <p14:tracePt t="87496" x="8147050" y="2813050"/>
          <p14:tracePt t="87512" x="8153400" y="2806700"/>
          <p14:tracePt t="87530" x="8166100" y="2800350"/>
          <p14:tracePt t="87546" x="8172450" y="2787650"/>
          <p14:tracePt t="87562" x="8178800" y="2787650"/>
          <p14:tracePt t="87579" x="8178800" y="2781300"/>
          <p14:tracePt t="87596" x="8178800" y="2774950"/>
          <p14:tracePt t="87613" x="8178800" y="2762250"/>
          <p14:tracePt t="87645" x="8178800" y="2755900"/>
          <p14:tracePt t="87702" x="8178800" y="2749550"/>
          <p14:tracePt t="87710" x="8178800" y="2743200"/>
          <p14:tracePt t="87807" x="8178800" y="2736850"/>
          <p14:tracePt t="87837" x="8178800" y="2730500"/>
          <p14:tracePt t="87859" x="8178800" y="2724150"/>
          <p14:tracePt t="87889" x="8178800" y="2717800"/>
          <p14:tracePt t="87904" x="8178800" y="2711450"/>
          <p14:tracePt t="87926" x="8178800" y="2705100"/>
          <p14:tracePt t="87934" x="8178800" y="2698750"/>
          <p14:tracePt t="87945" x="8172450" y="2698750"/>
          <p14:tracePt t="87962" x="8166100" y="2679700"/>
          <p14:tracePt t="87979" x="8147050" y="2641600"/>
          <p14:tracePt t="87995" x="8134350" y="2584450"/>
          <p14:tracePt t="88012" x="8121650" y="2514600"/>
          <p14:tracePt t="88030" x="8108950" y="2432050"/>
          <p14:tracePt t="88045" x="8096250" y="2381250"/>
          <p14:tracePt t="88062" x="8089900" y="2349500"/>
          <p14:tracePt t="88078" x="8083550" y="2311400"/>
          <p14:tracePt t="88096" x="8070850" y="2254250"/>
          <p14:tracePt t="88112" x="8051800" y="2216150"/>
          <p14:tracePt t="88128" x="8039100" y="2184400"/>
          <p14:tracePt t="88145" x="8026400" y="2152650"/>
          <p14:tracePt t="88162" x="8007350" y="2133600"/>
          <p14:tracePt t="88167" x="8001000" y="2120900"/>
          <p14:tracePt t="88178" x="7994650" y="2108200"/>
          <p14:tracePt t="88195" x="7975600" y="2082800"/>
          <p14:tracePt t="88212" x="7962900" y="2063750"/>
          <p14:tracePt t="88228" x="7956550" y="2051050"/>
          <p14:tracePt t="88245" x="7912100" y="1993900"/>
          <p14:tracePt t="88262" x="7886700" y="1955800"/>
          <p14:tracePt t="88278" x="7854950" y="1924050"/>
          <p14:tracePt t="88296" x="7823200" y="1885950"/>
          <p14:tracePt t="88312" x="7791450" y="1841500"/>
          <p14:tracePt t="88328" x="7785100" y="1841500"/>
          <p14:tracePt t="88344" x="7766050" y="1816100"/>
          <p14:tracePt t="88361" x="7759700" y="1809750"/>
          <p14:tracePt t="88379" x="7740650" y="1809750"/>
          <p14:tracePt t="88394" x="7727950" y="1809750"/>
          <p14:tracePt t="88412" x="7696200" y="1809750"/>
          <p14:tracePt t="88428" x="7651750" y="1816100"/>
          <p14:tracePt t="88446" x="7581900" y="1841500"/>
          <p14:tracePt t="88461" x="7550150" y="1854200"/>
          <p14:tracePt t="88478" x="7512050" y="1866900"/>
          <p14:tracePt t="88495" x="7493000" y="1873250"/>
          <p14:tracePt t="88511" x="7473950" y="1885950"/>
          <p14:tracePt t="88528" x="7442200" y="1905000"/>
          <p14:tracePt t="88544" x="7404100" y="1924050"/>
          <p14:tracePt t="88561" x="7378700" y="1943100"/>
          <p14:tracePt t="88578" x="7366000" y="1955800"/>
          <p14:tracePt t="88594" x="7353300" y="1974850"/>
          <p14:tracePt t="88611" x="7340600" y="1981200"/>
          <p14:tracePt t="88628" x="7334250" y="1987550"/>
          <p14:tracePt t="88644" x="7334250" y="1993900"/>
          <p14:tracePt t="88662" x="7334250" y="2006600"/>
          <p14:tracePt t="88694" x="7334250" y="2019300"/>
          <p14:tracePt t="88737" x="7340600" y="2019300"/>
          <p14:tracePt t="88745" x="7346950" y="2019300"/>
          <p14:tracePt t="88774" x="7353300" y="2019300"/>
          <p14:tracePt t="88900" x="7359650" y="2025650"/>
          <p14:tracePt t="88908" x="7359650" y="2032000"/>
          <p14:tracePt t="88917" x="7359650" y="2038350"/>
          <p14:tracePt t="88927" x="7359650" y="2051050"/>
          <p14:tracePt t="88945" x="7359650" y="2089150"/>
          <p14:tracePt t="88960" x="7359650" y="2114550"/>
          <p14:tracePt t="88977" x="7359650" y="2146300"/>
          <p14:tracePt t="88994" x="7359650" y="2184400"/>
          <p14:tracePt t="89011" x="7366000" y="2228850"/>
          <p14:tracePt t="89027" x="7366000" y="2254250"/>
          <p14:tracePt t="89044" x="7372350" y="2266950"/>
          <p14:tracePt t="89061" x="7372350" y="2273300"/>
          <p14:tracePt t="89078" x="7372350" y="2279650"/>
          <p14:tracePt t="89525" x="7378700" y="2279650"/>
          <p14:tracePt t="89549" x="7385050" y="2279650"/>
          <p14:tracePt t="89606" x="7391400" y="2279650"/>
          <p14:tracePt t="89631" x="7391400" y="2273300"/>
          <p14:tracePt t="89647" x="7397750" y="2273300"/>
          <p14:tracePt t="89659" x="7397750" y="2266950"/>
          <p14:tracePt t="89670" x="7397750" y="2260600"/>
          <p14:tracePt t="89684" x="7404100" y="2254250"/>
          <p14:tracePt t="89698" x="7410450" y="2254250"/>
          <p14:tracePt t="89710" x="7416800" y="2241550"/>
          <p14:tracePt t="89726" x="7416800" y="2235200"/>
          <p14:tracePt t="89743" x="7416800" y="2222500"/>
          <p14:tracePt t="89759" x="7416800" y="2203450"/>
          <p14:tracePt t="89777" x="7416800" y="2190750"/>
          <p14:tracePt t="89793" x="7423150" y="2184400"/>
          <p14:tracePt t="89809" x="7423150" y="2178050"/>
          <p14:tracePt t="89826" x="7429500" y="2171700"/>
          <p14:tracePt t="89844" x="7429500" y="2159000"/>
          <p14:tracePt t="89860" x="7429500" y="2152650"/>
          <p14:tracePt t="91384" x="7429500" y="2139950"/>
          <p14:tracePt t="91393" x="7429500" y="2133600"/>
          <p14:tracePt t="91400" x="7429500" y="2127250"/>
          <p14:tracePt t="91407" x="7429500" y="2114550"/>
          <p14:tracePt t="91423" x="7429500" y="2089150"/>
          <p14:tracePt t="91440" x="7442200" y="2051050"/>
          <p14:tracePt t="91458" x="7461250" y="1936750"/>
          <p14:tracePt t="91473" x="7486650" y="1847850"/>
          <p14:tracePt t="91490" x="7505700" y="1746250"/>
          <p14:tracePt t="91507" x="7537450" y="1644650"/>
          <p14:tracePt t="91524" x="7569200" y="1517650"/>
          <p14:tracePt t="91540" x="7575550" y="1460500"/>
          <p14:tracePt t="91557" x="7588250" y="1416050"/>
          <p14:tracePt t="91573" x="7588250" y="1390650"/>
          <p14:tracePt t="91590" x="7588250" y="1365250"/>
          <p14:tracePt t="91607" x="7588250" y="1333500"/>
          <p14:tracePt t="91623" x="7588250" y="1314450"/>
          <p14:tracePt t="91640" x="7588250" y="1301750"/>
          <p14:tracePt t="91656" x="7588250" y="1289050"/>
          <p14:tracePt t="91673" x="7588250" y="1270000"/>
          <p14:tracePt t="91690" x="7588250" y="1257300"/>
          <p14:tracePt t="91706" x="7588250" y="1250950"/>
          <p14:tracePt t="91723" x="7588250" y="1238250"/>
          <p14:tracePt t="91741" x="7588250" y="1231900"/>
          <p14:tracePt t="91780" x="7588250" y="1225550"/>
          <p14:tracePt t="92634" x="7588250" y="1238250"/>
          <p14:tracePt t="92642" x="7588250" y="1270000"/>
          <p14:tracePt t="92655" x="7588250" y="1358900"/>
          <p14:tracePt t="92672" x="7588250" y="1441450"/>
          <p14:tracePt t="92679" x="7588250" y="1479550"/>
          <p14:tracePt t="92688" x="7588250" y="1498600"/>
          <p14:tracePt t="92705" x="7581900" y="1549400"/>
          <p14:tracePt t="92722" x="7581900" y="1600200"/>
          <p14:tracePt t="92738" x="7581900" y="1625600"/>
          <p14:tracePt t="92755" x="7581900" y="1657350"/>
          <p14:tracePt t="92772" x="7575550" y="1682750"/>
          <p14:tracePt t="92790" x="7569200" y="1739900"/>
          <p14:tracePt t="92805" x="7562850" y="1784350"/>
          <p14:tracePt t="92822" x="7556500" y="1822450"/>
          <p14:tracePt t="92838" x="7550150" y="1860550"/>
          <p14:tracePt t="92856" x="7543800" y="1905000"/>
          <p14:tracePt t="92871" x="7543800" y="1930400"/>
          <p14:tracePt t="92888" x="7537450" y="1949450"/>
          <p14:tracePt t="92905" x="7537450" y="1974850"/>
          <p14:tracePt t="92923" x="7531100" y="2006600"/>
          <p14:tracePt t="92938" x="7524750" y="2038350"/>
          <p14:tracePt t="92955" x="7524750" y="2070100"/>
          <p14:tracePt t="92971" x="7524750" y="2114550"/>
          <p14:tracePt t="92988" x="7524750" y="2152650"/>
          <p14:tracePt t="93005" x="7524750" y="2216150"/>
          <p14:tracePt t="93021" x="7524750" y="2254250"/>
          <p14:tracePt t="93038" x="7524750" y="2292350"/>
          <p14:tracePt t="93055" x="7524750" y="2317750"/>
          <p14:tracePt t="93072" x="7524750" y="2349500"/>
          <p14:tracePt t="93088" x="7518400" y="2368550"/>
          <p14:tracePt t="93104" x="7512050" y="2393950"/>
          <p14:tracePt t="93121" x="7512050" y="2413000"/>
          <p14:tracePt t="93139" x="7512050" y="2444750"/>
          <p14:tracePt t="93154" x="7512050" y="2470150"/>
          <p14:tracePt t="93171" x="7512050" y="2501900"/>
          <p14:tracePt t="93177" x="7512050" y="2520950"/>
          <p14:tracePt t="93187" x="7512050" y="2533650"/>
          <p14:tracePt t="93205" x="7512050" y="2616200"/>
          <p14:tracePt t="93221" x="7512050" y="2660650"/>
          <p14:tracePt t="93238" x="7512050" y="2705100"/>
          <p14:tracePt t="93254" x="7518400" y="2755900"/>
          <p14:tracePt t="93271" x="7524750" y="2819400"/>
          <p14:tracePt t="93288" x="7543800" y="2876550"/>
          <p14:tracePt t="93304" x="7562850" y="2914650"/>
          <p14:tracePt t="93321" x="7588250" y="2959100"/>
          <p14:tracePt t="93337" x="7613650" y="3016250"/>
          <p14:tracePt t="93354" x="7651750" y="3162300"/>
          <p14:tracePt t="93371" x="7658100" y="3263900"/>
          <p14:tracePt t="93387" x="7664450" y="3321050"/>
          <p14:tracePt t="93404" x="7664450" y="3378200"/>
          <p14:tracePt t="93421" x="7645400" y="3492500"/>
          <p14:tracePt t="93438" x="7626350" y="3581400"/>
          <p14:tracePt t="93454" x="7600950" y="3657600"/>
          <p14:tracePt t="93471" x="7588250" y="3695700"/>
          <p14:tracePt t="93488" x="7581900" y="3714750"/>
          <p14:tracePt t="93504" x="7581900" y="3721100"/>
          <p14:tracePt t="93645" x="7581900" y="3708400"/>
          <p14:tracePt t="93653" x="7581900" y="3670300"/>
          <p14:tracePt t="93661" x="7581900" y="3625850"/>
          <p14:tracePt t="93671" x="7588250" y="3581400"/>
          <p14:tracePt t="93687" x="7651750" y="3403600"/>
          <p14:tracePt t="93704" x="7854950" y="2921000"/>
          <p14:tracePt t="93721" x="7994650" y="2635250"/>
          <p14:tracePt t="93737" x="8096250" y="2305050"/>
          <p14:tracePt t="93754" x="8147050" y="2171700"/>
          <p14:tracePt t="93771" x="8185150" y="2057400"/>
          <p14:tracePt t="93787" x="8197850" y="2006600"/>
          <p14:tracePt t="93804" x="8204200" y="1955800"/>
          <p14:tracePt t="93820" x="8204200" y="1898650"/>
          <p14:tracePt t="93838" x="8178800" y="1784350"/>
          <p14:tracePt t="93854" x="8159750" y="1727200"/>
          <p14:tracePt t="93871" x="8140700" y="1644650"/>
          <p14:tracePt t="93887" x="8108950" y="1536700"/>
          <p14:tracePt t="93905" x="8045450" y="1333500"/>
          <p14:tracePt t="93920" x="8032750" y="1244600"/>
          <p14:tracePt t="93937" x="8020050" y="1187450"/>
          <p14:tracePt t="93953" x="8001000" y="1130300"/>
          <p14:tracePt t="93972" x="7969250" y="1022350"/>
          <p14:tracePt t="93987" x="7962900" y="984250"/>
          <p14:tracePt t="94003" x="7956550" y="946150"/>
          <p14:tracePt t="94020" x="7943850" y="933450"/>
          <p14:tracePt t="94036" x="7937500" y="920750"/>
          <p14:tracePt t="94053" x="7931150" y="914400"/>
          <p14:tracePt t="94070" x="7924800" y="908050"/>
          <p14:tracePt t="94086" x="7918450" y="901700"/>
          <p14:tracePt t="94103" x="7893050" y="889000"/>
          <p14:tracePt t="94121" x="7861300" y="863600"/>
          <p14:tracePt t="94136" x="7842250" y="838200"/>
          <p14:tracePt t="94153" x="7816850" y="812800"/>
          <p14:tracePt t="94170" x="7791450" y="787400"/>
          <p14:tracePt t="94176" x="7785100" y="774700"/>
          <p14:tracePt t="94188" x="7759700" y="742950"/>
          <p14:tracePt t="94203" x="7734300" y="723900"/>
          <p14:tracePt t="94220" x="7715250" y="704850"/>
          <p14:tracePt t="94236" x="7689850" y="692150"/>
          <p14:tracePt t="94252" x="7670800" y="685800"/>
          <p14:tracePt t="94269" x="7651750" y="685800"/>
          <p14:tracePt t="94285" x="7639050" y="685800"/>
          <p14:tracePt t="94302" x="7620000" y="685800"/>
          <p14:tracePt t="94319" x="7600950" y="685800"/>
          <p14:tracePt t="94335" x="7575550" y="685800"/>
          <p14:tracePt t="94352" x="7562850" y="685800"/>
          <p14:tracePt t="94369" x="7556500" y="692150"/>
          <p14:tracePt t="94385" x="7543800" y="698500"/>
          <p14:tracePt t="94402" x="7531100" y="704850"/>
          <p14:tracePt t="94419" x="7518400" y="717550"/>
          <p14:tracePt t="94435" x="7505700" y="730250"/>
          <p14:tracePt t="94452" x="7486650" y="768350"/>
          <p14:tracePt t="94469" x="7423150" y="876300"/>
          <p14:tracePt t="94485" x="7385050" y="977900"/>
          <p14:tracePt t="94502" x="7353300" y="1079500"/>
          <p14:tracePt t="94518" x="7334250" y="1187450"/>
          <p14:tracePt t="94536" x="7308850" y="1397000"/>
          <p14:tracePt t="94552" x="7296150" y="1511300"/>
          <p14:tracePt t="94569" x="7308850" y="1619250"/>
          <p14:tracePt t="94586" x="7315200" y="1708150"/>
          <p14:tracePt t="94603" x="7340600" y="1860550"/>
          <p14:tracePt t="94619" x="7353300" y="1949450"/>
          <p14:tracePt t="94635" x="7359650" y="2032000"/>
          <p14:tracePt t="94652" x="7366000" y="2095500"/>
          <p14:tracePt t="94669" x="7378700" y="2165350"/>
          <p14:tracePt t="94674" x="7378700" y="2209800"/>
          <p14:tracePt t="94685" x="7397750" y="2317750"/>
          <p14:tracePt t="94702" x="7397750" y="2406650"/>
          <p14:tracePt t="94719" x="7397750" y="2489200"/>
          <p14:tracePt t="94735" x="7397750" y="2540000"/>
          <p14:tracePt t="94752" x="7397750" y="2597150"/>
          <p14:tracePt t="94768" x="7397750" y="2628900"/>
          <p14:tracePt t="94785" x="7397750" y="2686050"/>
          <p14:tracePt t="94801" x="7397750" y="2743200"/>
          <p14:tracePt t="94819" x="7397750" y="2851150"/>
          <p14:tracePt t="94835" x="7391400" y="2908300"/>
          <p14:tracePt t="94852" x="7385050" y="2965450"/>
          <p14:tracePt t="94868" x="7359650" y="3022600"/>
          <p14:tracePt t="94885" x="7334250" y="3105150"/>
          <p14:tracePt t="94902" x="7245350" y="3308350"/>
          <p14:tracePt t="94918" x="7181850" y="3422650"/>
          <p14:tracePt t="94935" x="7124700" y="3498850"/>
          <p14:tracePt t="94952" x="7061200" y="3568700"/>
          <p14:tracePt t="94968" x="7004050" y="3651250"/>
          <p14:tracePt t="94985" x="6985000" y="3676650"/>
          <p14:tracePt t="95001" x="6978650" y="3689350"/>
          <p14:tracePt t="95018" x="6972300" y="3695700"/>
          <p14:tracePt t="95035" x="6972300" y="3702050"/>
          <p14:tracePt t="95068" x="6978650" y="3702050"/>
          <p14:tracePt t="95084" x="7035800" y="3695700"/>
          <p14:tracePt t="95101" x="7162800" y="3663950"/>
          <p14:tracePt t="95118" x="7219950" y="3651250"/>
          <p14:tracePt t="95135" x="7264400" y="3638550"/>
          <p14:tracePt t="95151" x="7296150" y="3619500"/>
          <p14:tracePt t="95168" x="7346950" y="3600450"/>
          <p14:tracePt t="95184" x="7353300" y="3594100"/>
          <p14:tracePt t="95201" x="7366000" y="3587750"/>
          <p14:tracePt t="95218" x="7372350" y="3581400"/>
          <p14:tracePt t="95234" x="7378700" y="3581400"/>
          <p14:tracePt t="95251" x="7378700" y="3575050"/>
          <p14:tracePt t="95268" x="7378700" y="3568700"/>
          <p14:tracePt t="95284" x="7378700" y="3556000"/>
          <p14:tracePt t="95301" x="7404100" y="3460750"/>
          <p14:tracePt t="95318" x="7442200" y="3263900"/>
          <p14:tracePt t="95334" x="7493000" y="3149600"/>
          <p14:tracePt t="95351" x="7556500" y="3016250"/>
          <p14:tracePt t="95367" x="7645400" y="2876550"/>
          <p14:tracePt t="95384" x="7721600" y="2724150"/>
          <p14:tracePt t="95400" x="7753350" y="2679700"/>
          <p14:tracePt t="95417" x="7778750" y="2647950"/>
          <p14:tracePt t="95434" x="7804150" y="2616200"/>
          <p14:tracePt t="95451" x="7835900" y="2571750"/>
          <p14:tracePt t="95467" x="7867650" y="2527300"/>
          <p14:tracePt t="95484" x="7905750" y="2451100"/>
          <p14:tracePt t="95500" x="7943850" y="2362200"/>
          <p14:tracePt t="95517" x="7988300" y="2235200"/>
          <p14:tracePt t="95534" x="8013700" y="2159000"/>
          <p14:tracePt t="95550" x="8026400" y="2063750"/>
          <p14:tracePt t="95567" x="8026400" y="1955800"/>
          <p14:tracePt t="95584" x="8020050" y="1879600"/>
          <p14:tracePt t="95600" x="7969250" y="1784350"/>
          <p14:tracePt t="95617" x="7943850" y="1746250"/>
          <p14:tracePt t="95634" x="7905750" y="1708150"/>
          <p14:tracePt t="95650" x="7886700" y="1663700"/>
          <p14:tracePt t="95667" x="7829550" y="1568450"/>
          <p14:tracePt t="95683" x="7791450" y="1504950"/>
          <p14:tracePt t="95700" x="7753350" y="1409700"/>
          <p14:tracePt t="95717" x="7727950" y="1339850"/>
          <p14:tracePt t="95734" x="7683500" y="1250950"/>
          <p14:tracePt t="95751" x="7658100" y="1187450"/>
          <p14:tracePt t="95767" x="7639050" y="1117600"/>
          <p14:tracePt t="95783" x="7613650" y="1047750"/>
          <p14:tracePt t="95800" x="7588250" y="939800"/>
          <p14:tracePt t="95816" x="7556500" y="869950"/>
          <p14:tracePt t="95833" x="7531100" y="806450"/>
          <p14:tracePt t="95850" x="7512050" y="762000"/>
          <p14:tracePt t="95867" x="7493000" y="730250"/>
          <p14:tracePt t="95883" x="7486650" y="723900"/>
          <p14:tracePt t="95900" x="7480300" y="717550"/>
          <p14:tracePt t="95917" x="7480300" y="711200"/>
          <p14:tracePt t="95933" x="7473950" y="711200"/>
          <p14:tracePt t="98798" x="7473950" y="762000"/>
          <p14:tracePt t="98805" x="7467600" y="844550"/>
          <p14:tracePt t="98813" x="7461250" y="933450"/>
          <p14:tracePt t="98830" x="7454900" y="1111250"/>
          <p14:tracePt t="98845" x="7442200" y="1314450"/>
          <p14:tracePt t="98862" x="7435850" y="1479550"/>
          <p14:tracePt t="98879" x="7429500" y="1682750"/>
          <p14:tracePt t="98895" x="7416800" y="1803400"/>
          <p14:tracePt t="98912" x="7410450" y="1924050"/>
          <p14:tracePt t="98929" x="7404100" y="2032000"/>
          <p14:tracePt t="98945" x="7397750" y="2159000"/>
          <p14:tracePt t="98962" x="7397750" y="2222500"/>
          <p14:tracePt t="98979" x="7397750" y="2298700"/>
          <p14:tracePt t="98995" x="7397750" y="2368550"/>
          <p14:tracePt t="99012" x="7404100" y="2438400"/>
          <p14:tracePt t="99029" x="7410450" y="2482850"/>
          <p14:tracePt t="99045" x="7410450" y="2514600"/>
          <p14:tracePt t="99062" x="7416800" y="2533650"/>
          <p14:tracePt t="99080" x="7429500" y="2565400"/>
          <p14:tracePt t="99095" x="7435850" y="2597150"/>
          <p14:tracePt t="99112" x="7448550" y="2622550"/>
          <p14:tracePt t="99129" x="7448550" y="2647950"/>
          <p14:tracePt t="99146" x="7461250" y="2686050"/>
          <p14:tracePt t="99162" x="7505700" y="2724150"/>
          <p14:tracePt t="99179" x="7556500" y="2768600"/>
          <p14:tracePt t="99195" x="7651750" y="2787650"/>
          <p14:tracePt t="99213" x="7715250" y="2806700"/>
          <p14:tracePt t="99229" x="7835900" y="2806700"/>
          <p14:tracePt t="99245" x="7931150" y="2806700"/>
          <p14:tracePt t="99262" x="8001000" y="2800350"/>
          <p14:tracePt t="99279" x="8051800" y="2800350"/>
          <p14:tracePt t="99295" x="8077200" y="2800350"/>
          <p14:tracePt t="99312" x="8089900" y="2800350"/>
          <p14:tracePt t="99329" x="8096250" y="2800350"/>
          <p14:tracePt t="99399" x="8096250" y="2806700"/>
          <p14:tracePt t="99406" x="8096250" y="2813050"/>
          <p14:tracePt t="99416" x="8083550" y="2825750"/>
          <p14:tracePt t="99428" x="8013700" y="2901950"/>
          <p14:tracePt t="99445" x="7924800" y="3009900"/>
          <p14:tracePt t="99461" x="7810500" y="3149600"/>
          <p14:tracePt t="99478" x="7721600" y="3270250"/>
          <p14:tracePt t="99495" x="7626350" y="3371850"/>
          <p14:tracePt t="99511" x="7524750" y="3536950"/>
          <p14:tracePt t="99528" x="7461250" y="3632200"/>
          <p14:tracePt t="99545" x="7423150" y="3714750"/>
          <p14:tracePt t="99563" x="7391400" y="3784600"/>
          <p14:tracePt t="99578" x="7378700" y="3829050"/>
          <p14:tracePt t="99595" x="7359650" y="3867150"/>
          <p14:tracePt t="99612" x="7353300" y="3898900"/>
          <p14:tracePt t="99628" x="7340600" y="3924300"/>
          <p14:tracePt t="99645" x="7340600" y="3956050"/>
          <p14:tracePt t="99662" x="7334250" y="3968750"/>
          <p14:tracePt t="99678" x="7334250" y="3981450"/>
          <p14:tracePt t="99700" x="7334250" y="3987800"/>
          <p14:tracePt t="99765" x="7327900" y="3987800"/>
          <p14:tracePt t="99773" x="7321550" y="39751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394" y="899652"/>
            <a:ext cx="6829939" cy="5841716"/>
          </a:xfrm>
        </p:spPr>
        <p:txBody>
          <a:bodyPr>
            <a:normAutofit/>
          </a:bodyPr>
          <a:lstStyle/>
          <a:p>
            <a:r>
              <a:rPr lang="en-AU" sz="2400" dirty="0"/>
              <a:t>Food:</a:t>
            </a:r>
          </a:p>
          <a:p>
            <a:pPr lvl="1"/>
            <a:r>
              <a:rPr lang="en-AU" sz="2000" dirty="0"/>
              <a:t>Hunter- gatherer society – collaboration and cooperation</a:t>
            </a:r>
          </a:p>
          <a:p>
            <a:pPr lvl="1"/>
            <a:r>
              <a:rPr lang="en-AU" sz="2000" dirty="0"/>
              <a:t>Most food from gathering, supplemented by hunting</a:t>
            </a:r>
          </a:p>
          <a:p>
            <a:pPr lvl="1"/>
            <a:r>
              <a:rPr lang="en-AU" sz="2000" dirty="0"/>
              <a:t>Skilful, strategic hunters</a:t>
            </a:r>
          </a:p>
          <a:p>
            <a:pPr lvl="2"/>
            <a:r>
              <a:rPr lang="en-AU" sz="1600" dirty="0"/>
              <a:t>Evidence of planning – planned baboon slaughter miles away from base</a:t>
            </a:r>
          </a:p>
          <a:p>
            <a:pPr lvl="2"/>
            <a:r>
              <a:rPr lang="en-AU" sz="1600" dirty="0"/>
              <a:t>Drove elephants into swamps using fire, then butchered them</a:t>
            </a:r>
          </a:p>
          <a:p>
            <a:pPr lvl="2"/>
            <a:r>
              <a:rPr lang="en-AU" sz="1600" dirty="0"/>
              <a:t>Sophisticated, systematic butchering using tools</a:t>
            </a:r>
          </a:p>
          <a:p>
            <a:pPr marL="914400" lvl="2" indent="0">
              <a:buNone/>
            </a:pPr>
            <a:endParaRPr lang="en-AU" sz="1600" dirty="0"/>
          </a:p>
          <a:p>
            <a:pPr lvl="1"/>
            <a:r>
              <a:rPr lang="en-AU" sz="2000" dirty="0"/>
              <a:t>Women used complex techniques and collaboration to gather food.</a:t>
            </a:r>
          </a:p>
          <a:p>
            <a:pPr lvl="2"/>
            <a:r>
              <a:rPr lang="en-AU" sz="1600" dirty="0"/>
              <a:t>Balanced with child rearing</a:t>
            </a:r>
          </a:p>
          <a:p>
            <a:endParaRPr lang="en-AU" sz="2400" dirty="0"/>
          </a:p>
          <a:p>
            <a:r>
              <a:rPr lang="en-AU" sz="2400" dirty="0"/>
              <a:t>Social organisation</a:t>
            </a:r>
          </a:p>
          <a:p>
            <a:pPr lvl="1"/>
            <a:r>
              <a:rPr lang="en-AU" sz="2000" dirty="0"/>
              <a:t>A result of hunting/gathering/use of tools and fire.</a:t>
            </a:r>
          </a:p>
          <a:p>
            <a:pPr lvl="1"/>
            <a:r>
              <a:rPr lang="en-AU" sz="2000" dirty="0"/>
              <a:t>Complex society, shared care, food sharing.</a:t>
            </a:r>
          </a:p>
          <a:p>
            <a:pPr lvl="1"/>
            <a:r>
              <a:rPr lang="en-AU" sz="2000" dirty="0"/>
              <a:t>Relatively complex social language may have developed.</a:t>
            </a:r>
          </a:p>
          <a:p>
            <a:pPr lvl="1"/>
            <a:endParaRPr lang="en-AU" sz="2000" dirty="0"/>
          </a:p>
          <a:p>
            <a:pPr marL="457200" lvl="1" indent="0">
              <a:buNone/>
            </a:pPr>
            <a:endParaRPr lang="en-AU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4394" y="269332"/>
            <a:ext cx="10515600" cy="711644"/>
          </a:xfrm>
        </p:spPr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Cultural Evolution – </a:t>
            </a:r>
            <a:r>
              <a:rPr lang="en-AU" sz="3600" b="1" i="1" dirty="0">
                <a:latin typeface="+mn-lt"/>
              </a:rPr>
              <a:t>Homo erectus</a:t>
            </a:r>
          </a:p>
        </p:txBody>
      </p:sp>
      <p:pic>
        <p:nvPicPr>
          <p:cNvPr id="1026" name="Picture 2" descr="Meet Nesher Ramla Homo: New form of human found | News | The Tim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619" y="498375"/>
            <a:ext cx="4878060" cy="609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13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66"/>
    </mc:Choice>
    <mc:Fallback xmlns="">
      <p:transition spd="slow" advTm="79866"/>
    </mc:Fallback>
  </mc:AlternateContent>
  <p:extLst>
    <p:ext uri="{3A86A75C-4F4B-4683-9AE1-C65F6400EC91}">
      <p14:laserTraceLst xmlns:p14="http://schemas.microsoft.com/office/powerpoint/2010/main">
        <p14:tracePtLst>
          <p14:tracePt t="18408" x="7264400" y="3962400"/>
          <p14:tracePt t="18416" x="7200900" y="3943350"/>
          <p14:tracePt t="18427" x="7131050" y="3917950"/>
          <p14:tracePt t="18445" x="7010400" y="3873500"/>
          <p14:tracePt t="18461" x="6788150" y="3778250"/>
          <p14:tracePt t="18477" x="6508750" y="3683000"/>
          <p14:tracePt t="18494" x="6280150" y="3632200"/>
          <p14:tracePt t="18512" x="5715000" y="3524250"/>
          <p14:tracePt t="18527" x="5403850" y="3422650"/>
          <p14:tracePt t="18543" x="5111750" y="3302000"/>
          <p14:tracePt t="18560" x="4895850" y="3219450"/>
          <p14:tracePt t="18577" x="4584700" y="3098800"/>
          <p14:tracePt t="18593" x="4286250" y="2952750"/>
          <p14:tracePt t="18610" x="4083050" y="2838450"/>
          <p14:tracePt t="18626" x="3924300" y="2743200"/>
          <p14:tracePt t="18643" x="3810000" y="2660650"/>
          <p14:tracePt t="18661" x="3708400" y="2571750"/>
          <p14:tracePt t="18677" x="3638550" y="2495550"/>
          <p14:tracePt t="18694" x="3549650" y="2432050"/>
          <p14:tracePt t="18711" x="3486150" y="2368550"/>
          <p14:tracePt t="18727" x="3416300" y="2311400"/>
          <p14:tracePt t="18744" x="3340100" y="2241550"/>
          <p14:tracePt t="18762" x="3289300" y="2184400"/>
          <p14:tracePt t="18777" x="3244850" y="2114550"/>
          <p14:tracePt t="18795" x="3155950" y="1930400"/>
          <p14:tracePt t="18810" x="3105150" y="1809750"/>
          <p14:tracePt t="18826" x="3054350" y="1714500"/>
          <p14:tracePt t="18843" x="2997200" y="1600200"/>
          <p14:tracePt t="18860" x="2921000" y="1460500"/>
          <p14:tracePt t="18876" x="2813050" y="1301750"/>
          <p14:tracePt t="18893" x="2743200" y="1231900"/>
          <p14:tracePt t="18910" x="2705100" y="1187450"/>
          <p14:tracePt t="18926" x="2654300" y="1149350"/>
          <p14:tracePt t="18943" x="2584450" y="1111250"/>
          <p14:tracePt t="18960" x="2559050" y="1092200"/>
          <p14:tracePt t="18976" x="2546350" y="1092200"/>
          <p14:tracePt t="18993" x="2540000" y="1092200"/>
          <p14:tracePt t="19288" x="2533650" y="1092200"/>
          <p14:tracePt t="19340" x="2559050" y="1092200"/>
          <p14:tracePt t="19347" x="2616200" y="1111250"/>
          <p14:tracePt t="19360" x="2730500" y="1117600"/>
          <p14:tracePt t="19377" x="2997200" y="1130300"/>
          <p14:tracePt t="19393" x="3314700" y="1111250"/>
          <p14:tracePt t="19410" x="3670300" y="1092200"/>
          <p14:tracePt t="19427" x="3962400" y="1054100"/>
          <p14:tracePt t="19443" x="4051300" y="1047750"/>
          <p14:tracePt t="19460" x="4095750" y="1041400"/>
          <p14:tracePt t="19476" x="4133850" y="1035050"/>
          <p14:tracePt t="19492" x="4184650" y="1028700"/>
          <p14:tracePt t="19510" x="4248150" y="1028700"/>
          <p14:tracePt t="19526" x="4298950" y="1028700"/>
          <p14:tracePt t="19542" x="4356100" y="1028700"/>
          <p14:tracePt t="19559" x="4400550" y="1028700"/>
          <p14:tracePt t="19576" x="4470400" y="1028700"/>
          <p14:tracePt t="19592" x="4540250" y="1035050"/>
          <p14:tracePt t="19609" x="4616450" y="1041400"/>
          <p14:tracePt t="19626" x="4686300" y="1047750"/>
          <p14:tracePt t="19643" x="4749800" y="1054100"/>
          <p14:tracePt t="19659" x="4787900" y="1054100"/>
          <p14:tracePt t="19676" x="4819650" y="1054100"/>
          <p14:tracePt t="19692" x="4838700" y="1054100"/>
          <p14:tracePt t="19709" x="4857750" y="1054100"/>
          <p14:tracePt t="19742" x="4870450" y="1054100"/>
          <p14:tracePt t="20670" x="4851400" y="1054100"/>
          <p14:tracePt t="20678" x="4806950" y="1060450"/>
          <p14:tracePt t="20692" x="4711700" y="1073150"/>
          <p14:tracePt t="20707" x="4584700" y="1079500"/>
          <p14:tracePt t="20724" x="4368800" y="1098550"/>
          <p14:tracePt t="20741" x="4191000" y="1104900"/>
          <p14:tracePt t="20759" x="3949700" y="1123950"/>
          <p14:tracePt t="20785" x="3695700" y="1136650"/>
          <p14:tracePt t="20792" x="3625850" y="1149350"/>
          <p14:tracePt t="20807" x="3498850" y="1155700"/>
          <p14:tracePt t="20824" x="3276600" y="1162050"/>
          <p14:tracePt t="20841" x="2990850" y="1181100"/>
          <p14:tracePt t="20857" x="2730500" y="1193800"/>
          <p14:tracePt t="20874" x="2546350" y="1193800"/>
          <p14:tracePt t="20890" x="2400300" y="1187450"/>
          <p14:tracePt t="20908" x="2152650" y="1174750"/>
          <p14:tracePt t="20924" x="2025650" y="1155700"/>
          <p14:tracePt t="20940" x="1968500" y="1143000"/>
          <p14:tracePt t="20957" x="1924050" y="1130300"/>
          <p14:tracePt t="20975" x="1879600" y="1117600"/>
          <p14:tracePt t="20990" x="1847850" y="1104900"/>
          <p14:tracePt t="21007" x="1828800" y="1104900"/>
          <p14:tracePt t="21024" x="1803400" y="1104900"/>
          <p14:tracePt t="21041" x="1778000" y="1104900"/>
          <p14:tracePt t="21057" x="1708150" y="1123950"/>
          <p14:tracePt t="21074" x="1644650" y="1155700"/>
          <p14:tracePt t="21090" x="1574800" y="1219200"/>
          <p14:tracePt t="21107" x="1485900" y="1327150"/>
          <p14:tracePt t="21124" x="1333500" y="1524000"/>
          <p14:tracePt t="21140" x="1250950" y="1625600"/>
          <p14:tracePt t="21157" x="1187450" y="1708150"/>
          <p14:tracePt t="21163" x="1168400" y="1746250"/>
          <p14:tracePt t="21175" x="1155700" y="1771650"/>
          <p14:tracePt t="21190" x="1123950" y="1835150"/>
          <p14:tracePt t="21207" x="1117600" y="1854200"/>
          <p14:tracePt t="21224" x="1111250" y="1866900"/>
          <p14:tracePt t="21240" x="1111250" y="1879600"/>
          <p14:tracePt t="21257" x="1111250" y="1898650"/>
          <p14:tracePt t="21273" x="1111250" y="1905000"/>
          <p14:tracePt t="21290" x="1111250" y="1911350"/>
          <p14:tracePt t="21306" x="1111250" y="1917700"/>
          <p14:tracePt t="21600" x="1117600" y="1917700"/>
          <p14:tracePt t="21609" x="1123950" y="1917700"/>
          <p14:tracePt t="21619" x="1130300" y="1917700"/>
          <p14:tracePt t="21630" x="1149350" y="1905000"/>
          <p14:tracePt t="21639" x="1162050" y="1905000"/>
          <p14:tracePt t="21656" x="1181100" y="1892300"/>
          <p14:tracePt t="21662" x="1187450" y="1892300"/>
          <p14:tracePt t="21673" x="1200150" y="1892300"/>
          <p14:tracePt t="21689" x="1219200" y="1885950"/>
          <p14:tracePt t="21723" x="1225550" y="1885950"/>
          <p14:tracePt t="21740" x="1238250" y="1885950"/>
          <p14:tracePt t="21773" x="1244600" y="1885950"/>
          <p14:tracePt t="21791" x="1250950" y="1885950"/>
          <p14:tracePt t="21806" x="1257300" y="1885950"/>
          <p14:tracePt t="21823" x="1263650" y="1885950"/>
          <p14:tracePt t="21839" x="1270000" y="1885950"/>
          <p14:tracePt t="22314" x="1276350" y="1885950"/>
          <p14:tracePt t="22322" x="1289050" y="1885950"/>
          <p14:tracePt t="22336" x="1320800" y="1892300"/>
          <p14:tracePt t="22350" x="1339850" y="1892300"/>
          <p14:tracePt t="22359" x="1397000" y="1898650"/>
          <p14:tracePt t="22371" x="1422400" y="1905000"/>
          <p14:tracePt t="22388" x="1479550" y="1911350"/>
          <p14:tracePt t="22405" x="1498600" y="1911350"/>
          <p14:tracePt t="22422" x="1511300" y="1911350"/>
          <p14:tracePt t="22438" x="1517650" y="1911350"/>
          <p14:tracePt t="22455" x="1524000" y="1911350"/>
          <p14:tracePt t="22488" x="1530350" y="1911350"/>
          <p14:tracePt t="22530" x="1543050" y="1917700"/>
          <p14:tracePt t="22539" x="1555750" y="1924050"/>
          <p14:tracePt t="22549" x="1574800" y="1924050"/>
          <p14:tracePt t="22560" x="1606550" y="1936750"/>
          <p14:tracePt t="22572" x="1625600" y="1936750"/>
          <p14:tracePt t="22589" x="1701800" y="1962150"/>
          <p14:tracePt t="22605" x="1784350" y="1987550"/>
          <p14:tracePt t="22621" x="1860550" y="2006600"/>
          <p14:tracePt t="22638" x="1924050" y="2025650"/>
          <p14:tracePt t="22656" x="1987550" y="2044700"/>
          <p14:tracePt t="22672" x="2019300" y="2057400"/>
          <p14:tracePt t="22688" x="2032000" y="2057400"/>
          <p14:tracePt t="22704" x="2038350" y="2063750"/>
          <p14:tracePt t="22737" x="2051050" y="2063750"/>
          <p14:tracePt t="22754" x="2057400" y="2063750"/>
          <p14:tracePt t="23005" x="2108200" y="2063750"/>
          <p14:tracePt t="23012" x="2184400" y="2063750"/>
          <p14:tracePt t="23020" x="2260600" y="2063750"/>
          <p14:tracePt t="23037" x="2438400" y="2063750"/>
          <p14:tracePt t="23053" x="2578100" y="2082800"/>
          <p14:tracePt t="23070" x="2667000" y="2095500"/>
          <p14:tracePt t="23087" x="2755900" y="2108200"/>
          <p14:tracePt t="23103" x="2794000" y="2114550"/>
          <p14:tracePt t="23121" x="2819400" y="2120900"/>
          <p14:tracePt t="23137" x="2832100" y="2127250"/>
          <p14:tracePt t="23154" x="2844800" y="2127250"/>
          <p14:tracePt t="23170" x="2851150" y="2127250"/>
          <p14:tracePt t="23194" x="2857500" y="2127250"/>
          <p14:tracePt t="23780" x="2863850" y="2127250"/>
          <p14:tracePt t="23795" x="2870200" y="2120900"/>
          <p14:tracePt t="23803" x="2876550" y="2120900"/>
          <p14:tracePt t="23820" x="2901950" y="2114550"/>
          <p14:tracePt t="23836" x="2914650" y="2114550"/>
          <p14:tracePt t="23854" x="2933700" y="2114550"/>
          <p14:tracePt t="23870" x="2940050" y="2114550"/>
          <p14:tracePt t="23886" x="2946400" y="2114550"/>
          <p14:tracePt t="23920" x="2952750" y="2120900"/>
          <p14:tracePt t="23936" x="2971800" y="2120900"/>
          <p14:tracePt t="23953" x="2990850" y="2127250"/>
          <p14:tracePt t="23969" x="3041650" y="2127250"/>
          <p14:tracePt t="23988" x="3149600" y="2127250"/>
          <p14:tracePt t="24003" x="3200400" y="2114550"/>
          <p14:tracePt t="24019" x="3244850" y="2101850"/>
          <p14:tracePt t="24036" x="3270250" y="2095500"/>
          <p14:tracePt t="24054" x="3289300" y="2089150"/>
          <p14:tracePt t="24070" x="3333750" y="2089150"/>
          <p14:tracePt t="24086" x="3365500" y="2089150"/>
          <p14:tracePt t="24103" x="3378200" y="2082800"/>
          <p14:tracePt t="24119" x="3441700" y="2076450"/>
          <p14:tracePt t="24137" x="3473450" y="2070100"/>
          <p14:tracePt t="24153" x="3479800" y="2070100"/>
          <p14:tracePt t="24160" x="3486150" y="2070100"/>
          <p14:tracePt t="24186" x="3492500" y="2070100"/>
          <p14:tracePt t="24203" x="3498850" y="2070100"/>
          <p14:tracePt t="24532" x="3517900" y="2070100"/>
          <p14:tracePt t="24541" x="3594100" y="2070100"/>
          <p14:tracePt t="24553" x="3765550" y="2076450"/>
          <p14:tracePt t="24569" x="4006850" y="2095500"/>
          <p14:tracePt t="24586" x="4279900" y="2108200"/>
          <p14:tracePt t="24602" x="4476750" y="2108200"/>
          <p14:tracePt t="24620" x="4775200" y="2108200"/>
          <p14:tracePt t="24635" x="4902200" y="2108200"/>
          <p14:tracePt t="24652" x="4984750" y="2108200"/>
          <p14:tracePt t="24658" x="5029200" y="2108200"/>
          <p14:tracePt t="24668" x="5073650" y="2108200"/>
          <p14:tracePt t="24685" x="5137150" y="2108200"/>
          <p14:tracePt t="24702" x="5194300" y="2108200"/>
          <p14:tracePt t="24718" x="5219700" y="2114550"/>
          <p14:tracePt t="24735" x="5232400" y="2114550"/>
          <p14:tracePt t="24752" x="5245100" y="2114550"/>
          <p14:tracePt t="24769" x="5251450" y="2114550"/>
          <p14:tracePt t="24785" x="5257800" y="2114550"/>
          <p14:tracePt t="24801" x="5264150" y="2114550"/>
          <p14:tracePt t="25074" x="5270500" y="2114550"/>
          <p14:tracePt t="25081" x="5314950" y="2101850"/>
          <p14:tracePt t="25090" x="5340350" y="2089150"/>
          <p14:tracePt t="25101" x="5384800" y="2082800"/>
          <p14:tracePt t="25118" x="5524500" y="2070100"/>
          <p14:tracePt t="25134" x="5600700" y="2070100"/>
          <p14:tracePt t="25151" x="5645150" y="2076450"/>
          <p14:tracePt t="25158" x="5664200" y="2076450"/>
          <p14:tracePt t="25167" x="5676900" y="2089150"/>
          <p14:tracePt t="25185" x="5727700" y="2101850"/>
          <p14:tracePt t="25201" x="5753100" y="2114550"/>
          <p14:tracePt t="25218" x="5784850" y="2127250"/>
          <p14:tracePt t="25235" x="5822950" y="2139950"/>
          <p14:tracePt t="25252" x="5899150" y="2139950"/>
          <p14:tracePt t="25268" x="5969000" y="2127250"/>
          <p14:tracePt t="25284" x="6026150" y="2120900"/>
          <p14:tracePt t="25301" x="6064250" y="2120900"/>
          <p14:tracePt t="25319" x="6096000" y="2108200"/>
          <p14:tracePt t="25334" x="6102350" y="2108200"/>
          <p14:tracePt t="25351" x="6115050" y="2108200"/>
          <p14:tracePt t="25384" x="6121400" y="2108200"/>
          <p14:tracePt t="25416" x="6127750" y="2108200"/>
          <p14:tracePt t="25425" x="6134100" y="2108200"/>
          <p14:tracePt t="25434" x="6140450" y="2101850"/>
          <p14:tracePt t="25451" x="6153150" y="2095500"/>
          <p14:tracePt t="25468" x="6178550" y="2089150"/>
          <p14:tracePt t="25484" x="6191250" y="2089150"/>
          <p14:tracePt t="25501" x="6203950" y="2082800"/>
          <p14:tracePt t="25517" x="6210300" y="2082800"/>
          <p14:tracePt t="25534" x="6216650" y="2082800"/>
          <p14:tracePt t="25551" x="6229350" y="2082800"/>
          <p14:tracePt t="25584" x="6235700" y="2082800"/>
          <p14:tracePt t="25840" x="6235700" y="2076450"/>
          <p14:tracePt t="25937" x="6235700" y="2070100"/>
          <p14:tracePt t="26205" x="6235700" y="2063750"/>
          <p14:tracePt t="26212" x="6235700" y="2057400"/>
          <p14:tracePt t="26236" x="6235700" y="2051050"/>
          <p14:tracePt t="26249" x="6235700" y="2044700"/>
          <p14:tracePt t="26273" x="6235700" y="2038350"/>
          <p14:tracePt t="26280" x="6235700" y="2032000"/>
          <p14:tracePt t="26289" x="6242050" y="2025650"/>
          <p14:tracePt t="26305" x="6242050" y="2019300"/>
          <p14:tracePt t="26316" x="6242050" y="2006600"/>
          <p14:tracePt t="26333" x="6242050" y="1993900"/>
          <p14:tracePt t="26350" x="6242050" y="1974850"/>
          <p14:tracePt t="26367" x="6242050" y="1968500"/>
          <p14:tracePt t="26383" x="6242050" y="1949450"/>
          <p14:tracePt t="26400" x="6242050" y="1936750"/>
          <p14:tracePt t="26416" x="6242050" y="1924050"/>
          <p14:tracePt t="26434" x="6242050" y="1911350"/>
          <p14:tracePt t="26449" x="6242050" y="1905000"/>
          <p14:tracePt t="26482" x="6242050" y="1892300"/>
          <p14:tracePt t="28348" x="6242050" y="1898650"/>
          <p14:tracePt t="28377" x="6242050" y="1905000"/>
          <p14:tracePt t="28392" x="6242050" y="1911350"/>
          <p14:tracePt t="28400" x="6242050" y="1917700"/>
          <p14:tracePt t="28416" x="6235700" y="1924050"/>
          <p14:tracePt t="28430" x="6229350" y="1936750"/>
          <p14:tracePt t="28446" x="6229350" y="1943100"/>
          <p14:tracePt t="28463" x="6229350" y="1949450"/>
          <p14:tracePt t="28480" x="6229350" y="1962150"/>
          <p14:tracePt t="29996" x="6102350" y="1974850"/>
          <p14:tracePt t="30004" x="5835650" y="2006600"/>
          <p14:tracePt t="30012" x="5486400" y="2032000"/>
          <p14:tracePt t="30027" x="4946650" y="2114550"/>
          <p14:tracePt t="30043" x="4349750" y="2171700"/>
          <p14:tracePt t="30060" x="3670300" y="2209800"/>
          <p14:tracePt t="30077" x="3200400" y="2247900"/>
          <p14:tracePt t="30093" x="2470150" y="2247900"/>
          <p14:tracePt t="30110" x="2038350" y="2247900"/>
          <p14:tracePt t="30126" x="1847850" y="2247900"/>
          <p14:tracePt t="30143" x="1676400" y="2247900"/>
          <p14:tracePt t="30160" x="1568450" y="2241550"/>
          <p14:tracePt t="30176" x="1549400" y="2241550"/>
          <p14:tracePt t="30193" x="1543050" y="2241550"/>
          <p14:tracePt t="30264" x="1536700" y="2241550"/>
          <p14:tracePt t="30272" x="1530350" y="2241550"/>
          <p14:tracePt t="30286" x="1517650" y="2241550"/>
          <p14:tracePt t="30294" x="1504950" y="2254250"/>
          <p14:tracePt t="30310" x="1479550" y="2266950"/>
          <p14:tracePt t="30326" x="1435100" y="2305050"/>
          <p14:tracePt t="30343" x="1384300" y="2330450"/>
          <p14:tracePt t="30359" x="1346200" y="2349500"/>
          <p14:tracePt t="30376" x="1314450" y="2355850"/>
          <p14:tracePt t="30393" x="1301750" y="2355850"/>
          <p14:tracePt t="30409" x="1282700" y="2355850"/>
          <p14:tracePt t="30443" x="1270000" y="2355850"/>
          <p14:tracePt t="30487" x="1263650" y="2355850"/>
          <p14:tracePt t="30502" x="1257300" y="2355850"/>
          <p14:tracePt t="30822" x="1276350" y="2362200"/>
          <p14:tracePt t="30829" x="1327150" y="2368550"/>
          <p14:tracePt t="30836" x="1384300" y="2368550"/>
          <p14:tracePt t="30847" x="1435100" y="2368550"/>
          <p14:tracePt t="30859" x="1524000" y="2374900"/>
          <p14:tracePt t="30875" x="1600200" y="2381250"/>
          <p14:tracePt t="30892" x="1663700" y="2381250"/>
          <p14:tracePt t="30909" x="1758950" y="2381250"/>
          <p14:tracePt t="30926" x="1866900" y="2381250"/>
          <p14:tracePt t="30942" x="1987550" y="2381250"/>
          <p14:tracePt t="30959" x="2057400" y="2374900"/>
          <p14:tracePt t="30975" x="2101850" y="2374900"/>
          <p14:tracePt t="30992" x="2133600" y="2374900"/>
          <p14:tracePt t="31008" x="2178050" y="2374900"/>
          <p14:tracePt t="31025" x="2197100" y="2374900"/>
          <p14:tracePt t="31042" x="2209800" y="2374900"/>
          <p14:tracePt t="31059" x="2216150" y="2374900"/>
          <p14:tracePt t="31075" x="2228850" y="2374900"/>
          <p14:tracePt t="31092" x="2235200" y="2374900"/>
          <p14:tracePt t="31108" x="2241550" y="2374900"/>
          <p14:tracePt t="31125" x="2247900" y="2374900"/>
          <p14:tracePt t="31210" x="2247900" y="2368550"/>
          <p14:tracePt t="31232" x="2247900" y="2362200"/>
          <p14:tracePt t="31240" x="2241550" y="2355850"/>
          <p14:tracePt t="31723" x="2247900" y="2355850"/>
          <p14:tracePt t="31760" x="2247900" y="2349500"/>
          <p14:tracePt t="31887" x="2254250" y="2343150"/>
          <p14:tracePt t="31894" x="2266950" y="2336800"/>
          <p14:tracePt t="31909" x="2305050" y="2330450"/>
          <p14:tracePt t="31924" x="2355850" y="2330450"/>
          <p14:tracePt t="31941" x="2393950" y="2330450"/>
          <p14:tracePt t="31957" x="2419350" y="2330450"/>
          <p14:tracePt t="31974" x="2438400" y="2330450"/>
          <p14:tracePt t="31990" x="2457450" y="2330450"/>
          <p14:tracePt t="32007" x="2476500" y="2330450"/>
          <p14:tracePt t="32024" x="2520950" y="2330450"/>
          <p14:tracePt t="32040" x="2603500" y="2330450"/>
          <p14:tracePt t="32057" x="2736850" y="2330450"/>
          <p14:tracePt t="32074" x="2781300" y="2330450"/>
          <p14:tracePt t="32090" x="2819400" y="2330450"/>
          <p14:tracePt t="32107" x="2838450" y="2330450"/>
          <p14:tracePt t="32124" x="2863850" y="2330450"/>
          <p14:tracePt t="32157" x="2876550" y="2330450"/>
          <p14:tracePt t="32174" x="2882900" y="2330450"/>
          <p14:tracePt t="32251" x="2889250" y="2330450"/>
          <p14:tracePt t="32310" x="2895600" y="2330450"/>
          <p14:tracePt t="32429" x="2908300" y="2330450"/>
          <p14:tracePt t="32437" x="2927350" y="2330450"/>
          <p14:tracePt t="32446" x="2959100" y="2330450"/>
          <p14:tracePt t="32457" x="2990850" y="2330450"/>
          <p14:tracePt t="32474" x="3105150" y="2330450"/>
          <p14:tracePt t="32490" x="3162300" y="2330450"/>
          <p14:tracePt t="32507" x="3219450" y="2330450"/>
          <p14:tracePt t="32524" x="3282950" y="2330450"/>
          <p14:tracePt t="32541" x="3390900" y="2330450"/>
          <p14:tracePt t="32557" x="3448050" y="2330450"/>
          <p14:tracePt t="32574" x="3498850" y="2330450"/>
          <p14:tracePt t="32590" x="3524250" y="2330450"/>
          <p14:tracePt t="32608" x="3543300" y="2330450"/>
          <p14:tracePt t="32623" x="3562350" y="2330450"/>
          <p14:tracePt t="32640" x="3575050" y="2330450"/>
          <p14:tracePt t="32657" x="3587750" y="2330450"/>
          <p14:tracePt t="32661" x="3594100" y="2330450"/>
          <p14:tracePt t="32673" x="3600450" y="2330450"/>
          <p14:tracePt t="32690" x="3619500" y="2330450"/>
          <p14:tracePt t="32707" x="3632200" y="2330450"/>
          <p14:tracePt t="32724" x="3644900" y="2330450"/>
          <p14:tracePt t="32740" x="3663950" y="2330450"/>
          <p14:tracePt t="32757" x="3689350" y="2336800"/>
          <p14:tracePt t="32773" x="3708400" y="2336800"/>
          <p14:tracePt t="32790" x="3727450" y="2336800"/>
          <p14:tracePt t="32807" x="3746500" y="2336800"/>
          <p14:tracePt t="32823" x="3759200" y="2336800"/>
          <p14:tracePt t="32840" x="3765550" y="2336800"/>
          <p14:tracePt t="32857" x="3771900" y="2336800"/>
          <p14:tracePt t="32873" x="3778250" y="2336800"/>
          <p14:tracePt t="32890" x="3784600" y="2336800"/>
          <p14:tracePt t="32914" x="3790950" y="2336800"/>
          <p14:tracePt t="33813" x="3790950" y="2343150"/>
          <p14:tracePt t="33829" x="3790950" y="2349500"/>
          <p14:tracePt t="33873" x="3790950" y="2355850"/>
          <p14:tracePt t="33888" x="3790950" y="2362200"/>
          <p14:tracePt t="33911" x="3790950" y="2368550"/>
          <p14:tracePt t="33932" x="3790950" y="2374900"/>
          <p14:tracePt t="33940" x="3790950" y="2381250"/>
          <p14:tracePt t="33969" x="3790950" y="2387600"/>
          <p14:tracePt t="33977" x="3790950" y="2393950"/>
          <p14:tracePt t="33988" x="3790950" y="2400300"/>
          <p14:tracePt t="34006" x="3790950" y="2438400"/>
          <p14:tracePt t="34021" x="3784600" y="2470150"/>
          <p14:tracePt t="34039" x="3784600" y="2495550"/>
          <p14:tracePt t="34055" x="3778250" y="2533650"/>
          <p14:tracePt t="34073" x="3765550" y="2565400"/>
          <p14:tracePt t="34088" x="3759200" y="2584450"/>
          <p14:tracePt t="34105" x="3752850" y="2603500"/>
          <p14:tracePt t="34121" x="3746500" y="2628900"/>
          <p14:tracePt t="34138" x="3727450" y="2654300"/>
          <p14:tracePt t="34155" x="3702050" y="2698750"/>
          <p14:tracePt t="34171" x="3695700" y="2730500"/>
          <p14:tracePt t="34188" x="3676650" y="2749550"/>
          <p14:tracePt t="34205" x="3670300" y="2762250"/>
          <p14:tracePt t="34222" x="3644900" y="2781300"/>
          <p14:tracePt t="34238" x="3606800" y="2794000"/>
          <p14:tracePt t="34255" x="3536950" y="2806700"/>
          <p14:tracePt t="34271" x="3429000" y="2806700"/>
          <p14:tracePt t="34289" x="3295650" y="2787650"/>
          <p14:tracePt t="34305" x="3200400" y="2781300"/>
          <p14:tracePt t="34321" x="3098800" y="2768600"/>
          <p14:tracePt t="34338" x="3035300" y="2768600"/>
          <p14:tracePt t="34356" x="2965450" y="2768600"/>
          <p14:tracePt t="34371" x="2940050" y="2768600"/>
          <p14:tracePt t="34388" x="2921000" y="2768600"/>
          <p14:tracePt t="34404" x="2914650" y="2768600"/>
          <p14:tracePt t="34421" x="2908300" y="2768600"/>
          <p14:tracePt t="34438" x="2901950" y="2768600"/>
          <p14:tracePt t="34669" x="2908300" y="2768600"/>
          <p14:tracePt t="34677" x="2908300" y="2762250"/>
          <p14:tracePt t="34692" x="2908300" y="2755900"/>
          <p14:tracePt t="34705" x="2914650" y="2755900"/>
          <p14:tracePt t="34720" x="2921000" y="2749550"/>
          <p14:tracePt t="34737" x="2927350" y="2749550"/>
          <p14:tracePt t="34760" x="2933700" y="2749550"/>
          <p14:tracePt t="34791" x="2940050" y="2749550"/>
          <p14:tracePt t="34803" x="2940050" y="2743200"/>
          <p14:tracePt t="34827" x="2946400" y="2743200"/>
          <p14:tracePt t="34833" x="2952750" y="2743200"/>
          <p14:tracePt t="34848" x="2952750" y="2736850"/>
          <p14:tracePt t="34863" x="2959100" y="2736850"/>
          <p14:tracePt t="34922" x="2965450" y="2736850"/>
          <p14:tracePt t="34944" x="2971800" y="2736850"/>
          <p14:tracePt t="35040" x="2978150" y="2736850"/>
          <p14:tracePt t="35293" x="3035300" y="2736850"/>
          <p14:tracePt t="35300" x="3111500" y="2736850"/>
          <p14:tracePt t="35310" x="3155950" y="2730500"/>
          <p14:tracePt t="35320" x="3200400" y="2724150"/>
          <p14:tracePt t="35337" x="3308350" y="2724150"/>
          <p14:tracePt t="35353" x="3365500" y="2724150"/>
          <p14:tracePt t="35370" x="3409950" y="2724150"/>
          <p14:tracePt t="35387" x="3454400" y="2717800"/>
          <p14:tracePt t="35404" x="3498850" y="2717800"/>
          <p14:tracePt t="35420" x="3517900" y="2717800"/>
          <p14:tracePt t="35436" x="3524250" y="2717800"/>
          <p14:tracePt t="35453" x="3536950" y="2717800"/>
          <p14:tracePt t="35486" x="3543300" y="2717800"/>
          <p14:tracePt t="35503" x="3556000" y="2717800"/>
          <p14:tracePt t="35606" x="3556000" y="2711450"/>
          <p14:tracePt t="35614" x="3549650" y="2711450"/>
          <p14:tracePt t="36297" x="3549650" y="2705100"/>
          <p14:tracePt t="36387" x="3549650" y="2698750"/>
          <p14:tracePt t="36417" x="3549650" y="2692400"/>
          <p14:tracePt t="36425" x="3549650" y="2686050"/>
          <p14:tracePt t="36440" x="3549650" y="2679700"/>
          <p14:tracePt t="36455" x="3556000" y="2679700"/>
          <p14:tracePt t="36468" x="3556000" y="2667000"/>
          <p14:tracePt t="36485" x="3562350" y="2667000"/>
          <p14:tracePt t="36501" x="3562350" y="2660650"/>
          <p14:tracePt t="36519" x="3562350" y="2647950"/>
          <p14:tracePt t="36535" x="3562350" y="2641600"/>
          <p14:tracePt t="36552" x="3562350" y="2635250"/>
          <p14:tracePt t="36584" x="3562350" y="2622550"/>
          <p14:tracePt t="36601" x="3562350" y="2616200"/>
          <p14:tracePt t="36634" x="3562350" y="2609850"/>
          <p14:tracePt t="37004" x="3600450" y="2609850"/>
          <p14:tracePt t="37012" x="3651250" y="2616200"/>
          <p14:tracePt t="37021" x="3695700" y="2622550"/>
          <p14:tracePt t="37034" x="3771900" y="2628900"/>
          <p14:tracePt t="37051" x="3841750" y="2641600"/>
          <p14:tracePt t="37067" x="3886200" y="2641600"/>
          <p14:tracePt t="37085" x="3956050" y="2641600"/>
          <p14:tracePt t="37101" x="3987800" y="2641600"/>
          <p14:tracePt t="37117" x="4013200" y="2641600"/>
          <p14:tracePt t="37134" x="4025900" y="2641600"/>
          <p14:tracePt t="37151" x="4044950" y="2641600"/>
          <p14:tracePt t="37170" x="4051300" y="2641600"/>
          <p14:tracePt t="37183" x="4057650" y="2641600"/>
          <p14:tracePt t="37200" x="4064000" y="2641600"/>
          <p14:tracePt t="37799" x="4076700" y="2641600"/>
          <p14:tracePt t="37806" x="4089400" y="2647950"/>
          <p14:tracePt t="37816" x="4095750" y="2654300"/>
          <p14:tracePt t="37833" x="4121150" y="2673350"/>
          <p14:tracePt t="37850" x="4140200" y="2686050"/>
          <p14:tracePt t="37866" x="4146550" y="2692400"/>
          <p14:tracePt t="37883" x="4152900" y="2698750"/>
          <p14:tracePt t="37900" x="4159250" y="2698750"/>
          <p14:tracePt t="37916" x="4165600" y="2698750"/>
          <p14:tracePt t="37950" x="4171950" y="2705100"/>
          <p14:tracePt t="38189" x="4191000" y="2705100"/>
          <p14:tracePt t="38198" x="4216400" y="2711450"/>
          <p14:tracePt t="38209" x="4273550" y="2717800"/>
          <p14:tracePt t="38216" x="4298950" y="2724150"/>
          <p14:tracePt t="38232" x="4368800" y="2730500"/>
          <p14:tracePt t="38249" x="4413250" y="2736850"/>
          <p14:tracePt t="38267" x="4464050" y="2736850"/>
          <p14:tracePt t="38283" x="4483100" y="2736850"/>
          <p14:tracePt t="38298" x="4502150" y="2736850"/>
          <p14:tracePt t="38315" x="4508500" y="2736850"/>
          <p14:tracePt t="38331" x="4521200" y="2736850"/>
          <p14:tracePt t="38348" x="4540250" y="2736850"/>
          <p14:tracePt t="38365" x="4552950" y="2736850"/>
          <p14:tracePt t="38381" x="4578350" y="2736850"/>
          <p14:tracePt t="38398" x="4597400" y="2743200"/>
          <p14:tracePt t="38415" x="4629150" y="2743200"/>
          <p14:tracePt t="38431" x="4648200" y="2743200"/>
          <p14:tracePt t="38448" x="4667250" y="2743200"/>
          <p14:tracePt t="38465" x="4686300" y="2743200"/>
          <p14:tracePt t="38482" x="4718050" y="2743200"/>
          <p14:tracePt t="38498" x="4737100" y="2743200"/>
          <p14:tracePt t="38514" x="4762500" y="2743200"/>
          <p14:tracePt t="38531" x="4775200" y="2743200"/>
          <p14:tracePt t="38548" x="4781550" y="2743200"/>
          <p14:tracePt t="38565" x="4794250" y="2743200"/>
          <p14:tracePt t="38599" x="4800600" y="2743200"/>
          <p14:tracePt t="39412" x="4806950" y="2743200"/>
          <p14:tracePt t="39420" x="4813300" y="2743200"/>
          <p14:tracePt t="39430" x="4826000" y="2743200"/>
          <p14:tracePt t="39447" x="4883150" y="2743200"/>
          <p14:tracePt t="39464" x="5054600" y="2755900"/>
          <p14:tracePt t="39480" x="5175250" y="2755900"/>
          <p14:tracePt t="39497" x="5289550" y="2749550"/>
          <p14:tracePt t="39514" x="5441950" y="2730500"/>
          <p14:tracePt t="39531" x="5638800" y="2698750"/>
          <p14:tracePt t="39548" x="5708650" y="2686050"/>
          <p14:tracePt t="39563" x="5753100" y="2679700"/>
          <p14:tracePt t="39580" x="5772150" y="2673350"/>
          <p14:tracePt t="39598" x="5797550" y="2673350"/>
          <p14:tracePt t="39613" x="5803900" y="2673350"/>
          <p14:tracePt t="39630" x="5810250" y="2673350"/>
          <p14:tracePt t="39647" x="5816600" y="2673350"/>
          <p14:tracePt t="39664" x="5822950" y="2673350"/>
          <p14:tracePt t="41785" x="5829300" y="2673350"/>
          <p14:tracePt t="41793" x="5835650" y="2673350"/>
          <p14:tracePt t="41805" x="5848350" y="2673350"/>
          <p14:tracePt t="41826" x="5861050" y="2673350"/>
          <p14:tracePt t="41843" x="5892800" y="2673350"/>
          <p14:tracePt t="41860" x="5924550" y="2673350"/>
          <p14:tracePt t="41876" x="5943600" y="2673350"/>
          <p14:tracePt t="41893" x="5969000" y="2673350"/>
          <p14:tracePt t="41909" x="6007100" y="2673350"/>
          <p14:tracePt t="41926" x="6032500" y="2673350"/>
          <p14:tracePt t="41943" x="6057900" y="2673350"/>
          <p14:tracePt t="41960" x="6076950" y="2673350"/>
          <p14:tracePt t="41978" x="6108700" y="2673350"/>
          <p14:tracePt t="41994" x="6127750" y="2673350"/>
          <p14:tracePt t="42010" x="6146800" y="2667000"/>
          <p14:tracePt t="42027" x="6172200" y="2660650"/>
          <p14:tracePt t="42044" x="6191250" y="2660650"/>
          <p14:tracePt t="42060" x="6203950" y="2660650"/>
          <p14:tracePt t="42077" x="6210300" y="2660650"/>
          <p14:tracePt t="42093" x="6216650" y="2660650"/>
          <p14:tracePt t="42111" x="6223000" y="2660650"/>
          <p14:tracePt t="42223" x="6223000" y="2654300"/>
          <p14:tracePt t="42506" x="6235700" y="2654300"/>
          <p14:tracePt t="42514" x="6280150" y="2654300"/>
          <p14:tracePt t="42528" x="6362700" y="2654300"/>
          <p14:tracePt t="42543" x="6432550" y="2660650"/>
          <p14:tracePt t="42559" x="6477000" y="2660650"/>
          <p14:tracePt t="42576" x="6521450" y="2660650"/>
          <p14:tracePt t="42594" x="6591300" y="2673350"/>
          <p14:tracePt t="42609" x="6648450" y="2679700"/>
          <p14:tracePt t="42625" x="6718300" y="2686050"/>
          <p14:tracePt t="42642" x="6762750" y="2686050"/>
          <p14:tracePt t="42658" x="6800850" y="2692400"/>
          <p14:tracePt t="42661" x="6807200" y="2692400"/>
          <p14:tracePt t="42675" x="6832600" y="2692400"/>
          <p14:tracePt t="42692" x="6838950" y="2692400"/>
          <p14:tracePt t="42709" x="6845300" y="2692400"/>
          <p14:tracePt t="42743" x="6858000" y="2692400"/>
          <p14:tracePt t="42759" x="6864350" y="2692400"/>
          <p14:tracePt t="42776" x="6877050" y="2692400"/>
          <p14:tracePt t="42810" x="6889750" y="2692400"/>
          <p14:tracePt t="42826" x="6896100" y="2692400"/>
          <p14:tracePt t="42842" x="6902450" y="2692400"/>
          <p14:tracePt t="42859" x="6908800" y="2692400"/>
          <p14:tracePt t="42975" x="6915150" y="2692400"/>
          <p14:tracePt t="42983" x="6921500" y="2692400"/>
          <p14:tracePt t="43220" x="6940550" y="2692400"/>
          <p14:tracePt t="43228" x="6959600" y="2692400"/>
          <p14:tracePt t="43242" x="6997700" y="2692400"/>
          <p14:tracePt t="43259" x="7023100" y="2692400"/>
          <p14:tracePt t="43275" x="7048500" y="2692400"/>
          <p14:tracePt t="43293" x="7073900" y="2692400"/>
          <p14:tracePt t="43309" x="7112000" y="2692400"/>
          <p14:tracePt t="43325" x="7131050" y="2692400"/>
          <p14:tracePt t="43342" x="7162800" y="2692400"/>
          <p14:tracePt t="43360" x="7207250" y="2692400"/>
          <p14:tracePt t="43375" x="7251700" y="2692400"/>
          <p14:tracePt t="43391" x="7289800" y="2692400"/>
          <p14:tracePt t="43408" x="7315200" y="2692400"/>
          <p14:tracePt t="43425" x="7346950" y="2692400"/>
          <p14:tracePt t="43442" x="7366000" y="2692400"/>
          <p14:tracePt t="43458" x="7378700" y="2692400"/>
          <p14:tracePt t="43475" x="7385050" y="2692400"/>
          <p14:tracePt t="43491" x="7391400" y="2692400"/>
          <p14:tracePt t="43509" x="7404100" y="2692400"/>
          <p14:tracePt t="43606" x="7404100" y="2686050"/>
          <p14:tracePt t="43851" x="7340600" y="2698750"/>
          <p14:tracePt t="43860" x="7245350" y="2730500"/>
          <p14:tracePt t="43868" x="7092950" y="2749550"/>
          <p14:tracePt t="43875" x="6927850" y="2781300"/>
          <p14:tracePt t="43891" x="6711950" y="2825750"/>
          <p14:tracePt t="43908" x="6426200" y="2889250"/>
          <p14:tracePt t="43925" x="5988050" y="2971800"/>
          <p14:tracePt t="43942" x="5499100" y="3009900"/>
          <p14:tracePt t="43958" x="5022850" y="3009900"/>
          <p14:tracePt t="43974" x="4559300" y="2990850"/>
          <p14:tracePt t="43992" x="3981450" y="2959100"/>
          <p14:tracePt t="44007" x="3822700" y="2946400"/>
          <p14:tracePt t="44024" x="3733800" y="2933700"/>
          <p14:tracePt t="44041" x="3625850" y="2921000"/>
          <p14:tracePt t="44059" x="3435350" y="2921000"/>
          <p14:tracePt t="44074" x="3346450" y="2921000"/>
          <p14:tracePt t="44091" x="3263900" y="2921000"/>
          <p14:tracePt t="44107" x="3175000" y="2927350"/>
          <p14:tracePt t="44124" x="3060700" y="2952750"/>
          <p14:tracePt t="44141" x="2889250" y="2990850"/>
          <p14:tracePt t="44157" x="2698750" y="3041650"/>
          <p14:tracePt t="44164" x="2508250" y="3092450"/>
          <p14:tracePt t="44174" x="2311400" y="3136900"/>
          <p14:tracePt t="44190" x="2082800" y="3187700"/>
          <p14:tracePt t="44208" x="1701800" y="3232150"/>
          <p14:tracePt t="44224" x="1574800" y="3251200"/>
          <p14:tracePt t="44240" x="1466850" y="3251200"/>
          <p14:tracePt t="44258" x="1377950" y="3251200"/>
          <p14:tracePt t="44274" x="1244600" y="3219450"/>
          <p14:tracePt t="44291" x="1181100" y="3175000"/>
          <p14:tracePt t="44307" x="1123950" y="3124200"/>
          <p14:tracePt t="44324" x="1085850" y="3079750"/>
          <p14:tracePt t="44341" x="1047750" y="3035300"/>
          <p14:tracePt t="44358" x="1035050" y="3009900"/>
          <p14:tracePt t="44374" x="1035050" y="2997200"/>
          <p14:tracePt t="44390" x="1035050" y="2990850"/>
          <p14:tracePt t="44423" x="1035050" y="2978150"/>
          <p14:tracePt t="44466" x="1041400" y="2978150"/>
          <p14:tracePt t="44481" x="1047750" y="2978150"/>
          <p14:tracePt t="44496" x="1060450" y="2978150"/>
          <p14:tracePt t="44511" x="1073150" y="2978150"/>
          <p14:tracePt t="44527" x="1079500" y="2978150"/>
          <p14:tracePt t="44543" x="1085850" y="2984500"/>
          <p14:tracePt t="44560" x="1092200" y="2984500"/>
          <p14:tracePt t="44573" x="1111250" y="2990850"/>
          <p14:tracePt t="44590" x="1162050" y="3003550"/>
          <p14:tracePt t="44606" x="1219200" y="3016250"/>
          <p14:tracePt t="44624" x="1397000" y="3067050"/>
          <p14:tracePt t="44640" x="1549400" y="3086100"/>
          <p14:tracePt t="44656" x="1625600" y="3086100"/>
          <p14:tracePt t="44662" x="1651000" y="3086100"/>
          <p14:tracePt t="44673" x="1670050" y="3086100"/>
          <p14:tracePt t="44691" x="1689100" y="3086100"/>
          <p14:tracePt t="44706" x="1701800" y="3086100"/>
          <p14:tracePt t="44723" x="1708150" y="3086100"/>
          <p14:tracePt t="44740" x="1714500" y="3086100"/>
          <p14:tracePt t="44757" x="1720850" y="3086100"/>
          <p14:tracePt t="44773" x="1727200" y="3086100"/>
          <p14:tracePt t="45145" x="1739900" y="3079750"/>
          <p14:tracePt t="45155" x="1752600" y="3073400"/>
          <p14:tracePt t="45165" x="1771650" y="3067050"/>
          <p14:tracePt t="45173" x="1797050" y="3060700"/>
          <p14:tracePt t="45189" x="1943100" y="3041650"/>
          <p14:tracePt t="45205" x="2063750" y="3035300"/>
          <p14:tracePt t="45223" x="2159000" y="3022600"/>
          <p14:tracePt t="45239" x="2260600" y="3009900"/>
          <p14:tracePt t="45256" x="2432050" y="2997200"/>
          <p14:tracePt t="45272" x="2540000" y="2984500"/>
          <p14:tracePt t="45289" x="2609850" y="2971800"/>
          <p14:tracePt t="45306" x="2641600" y="2965450"/>
          <p14:tracePt t="45322" x="2679700" y="2959100"/>
          <p14:tracePt t="45339" x="2692400" y="2959100"/>
          <p14:tracePt t="45355" x="2698750" y="2959100"/>
          <p14:tracePt t="45372" x="2705100" y="2959100"/>
          <p14:tracePt t="45389" x="2711450" y="2959100"/>
          <p14:tracePt t="45405" x="2717800" y="2959100"/>
          <p14:tracePt t="45970" x="2730500" y="2959100"/>
          <p14:tracePt t="45978" x="2743200" y="2959100"/>
          <p14:tracePt t="45988" x="2755900" y="2959100"/>
          <p14:tracePt t="46004" x="2806700" y="2959100"/>
          <p14:tracePt t="46021" x="2921000" y="2959100"/>
          <p14:tracePt t="46038" x="3041650" y="2946400"/>
          <p14:tracePt t="46054" x="3149600" y="2946400"/>
          <p14:tracePt t="46071" x="3225800" y="2940050"/>
          <p14:tracePt t="46089" x="3289300" y="2933700"/>
          <p14:tracePt t="46105" x="3321050" y="2933700"/>
          <p14:tracePt t="46121" x="3340100" y="2933700"/>
          <p14:tracePt t="46138" x="3359150" y="2933700"/>
          <p14:tracePt t="46156" x="3403600" y="2933700"/>
          <p14:tracePt t="46162" x="3422650" y="2933700"/>
          <p14:tracePt t="46171" x="3435350" y="2933700"/>
          <p14:tracePt t="46188" x="3467100" y="2933700"/>
          <p14:tracePt t="46204" x="3486150" y="2933700"/>
          <p14:tracePt t="46222" x="3505200" y="2933700"/>
          <p14:tracePt t="46237" x="3511550" y="2933700"/>
          <p14:tracePt t="46254" x="3517900" y="2933700"/>
          <p14:tracePt t="46312" x="3524250" y="2933700"/>
          <p14:tracePt t="46424" x="3536950" y="2933700"/>
          <p14:tracePt t="46432" x="3556000" y="2933700"/>
          <p14:tracePt t="46442" x="3581400" y="2933700"/>
          <p14:tracePt t="46454" x="3632200" y="2940050"/>
          <p14:tracePt t="46471" x="3689350" y="2946400"/>
          <p14:tracePt t="46487" x="3746500" y="2946400"/>
          <p14:tracePt t="46504" x="3822700" y="2959100"/>
          <p14:tracePt t="46520" x="3867150" y="2965450"/>
          <p14:tracePt t="46537" x="3917950" y="2971800"/>
          <p14:tracePt t="46553" x="3981450" y="2971800"/>
          <p14:tracePt t="46572" x="4051300" y="2978150"/>
          <p14:tracePt t="46587" x="4108450" y="2984500"/>
          <p14:tracePt t="46603" x="4171950" y="2990850"/>
          <p14:tracePt t="46620" x="4235450" y="2997200"/>
          <p14:tracePt t="46638" x="4305300" y="3003550"/>
          <p14:tracePt t="46654" x="4349750" y="3009900"/>
          <p14:tracePt t="46670" x="4381500" y="3009900"/>
          <p14:tracePt t="46687" x="4406900" y="3009900"/>
          <p14:tracePt t="46705" x="4438650" y="3009900"/>
          <p14:tracePt t="46720" x="4451350" y="3009900"/>
          <p14:tracePt t="46737" x="4470400" y="3009900"/>
          <p14:tracePt t="46753" x="4476750" y="3009900"/>
          <p14:tracePt t="46770" x="4495800" y="3016250"/>
          <p14:tracePt t="46788" x="4527550" y="3016250"/>
          <p14:tracePt t="46803" x="4546600" y="3022600"/>
          <p14:tracePt t="46820" x="4572000" y="3022600"/>
          <p14:tracePt t="46837" x="4591050" y="3022600"/>
          <p14:tracePt t="46854" x="4629150" y="3022600"/>
          <p14:tracePt t="46870" x="4648200" y="3022600"/>
          <p14:tracePt t="46886" x="4667250" y="3022600"/>
          <p14:tracePt t="46903" x="4679950" y="3022600"/>
          <p14:tracePt t="46920" x="4699000" y="3022600"/>
          <p14:tracePt t="46936" x="4705350" y="3022600"/>
          <p14:tracePt t="46953" x="4711700" y="3022600"/>
          <p14:tracePt t="46973" x="4718050" y="3022600"/>
          <p14:tracePt t="46987" x="4724400" y="3022600"/>
          <p14:tracePt t="47027" x="4730750" y="3022600"/>
          <p14:tracePt t="47122" x="4737100" y="3022600"/>
          <p14:tracePt t="48593" x="4724400" y="3035300"/>
          <p14:tracePt t="48600" x="4705350" y="3048000"/>
          <p14:tracePt t="48608" x="4692650" y="3054350"/>
          <p14:tracePt t="48617" x="4641850" y="3073400"/>
          <p14:tracePt t="48634" x="4438650" y="3117850"/>
          <p14:tracePt t="48650" x="4210050" y="3155950"/>
          <p14:tracePt t="48653" x="4114800" y="3155950"/>
          <p14:tracePt t="48667" x="3892550" y="3162300"/>
          <p14:tracePt t="48684" x="3714750" y="3162300"/>
          <p14:tracePt t="48700" x="3549650" y="3162300"/>
          <p14:tracePt t="48717" x="3365500" y="3162300"/>
          <p14:tracePt t="48734" x="3155950" y="3155950"/>
          <p14:tracePt t="48750" x="3048000" y="3149600"/>
          <p14:tracePt t="48767" x="2946400" y="3149600"/>
          <p14:tracePt t="48783" x="2863850" y="3149600"/>
          <p14:tracePt t="48801" x="2749550" y="3175000"/>
          <p14:tracePt t="48817" x="2654300" y="3206750"/>
          <p14:tracePt t="48833" x="2552700" y="3244850"/>
          <p14:tracePt t="48850" x="2451100" y="3289300"/>
          <p14:tracePt t="48867" x="2336800" y="3327400"/>
          <p14:tracePt t="48883" x="2159000" y="3390900"/>
          <p14:tracePt t="48900" x="2025650" y="3441700"/>
          <p14:tracePt t="48917" x="1911350" y="3479800"/>
          <p14:tracePt t="48935" x="1778000" y="3536950"/>
          <p14:tracePt t="48952" x="1701800" y="3575050"/>
          <p14:tracePt t="48967" x="1663700" y="3587750"/>
          <p14:tracePt t="48983" x="1644650" y="3600450"/>
          <p14:tracePt t="49000" x="1638300" y="3606800"/>
          <p14:tracePt t="49017" x="1619250" y="3606800"/>
          <p14:tracePt t="49050" x="1606550" y="3606800"/>
          <p14:tracePt t="49099" x="1606550" y="3600450"/>
          <p14:tracePt t="49123" x="1606550" y="3594100"/>
          <p14:tracePt t="49129" x="1606550" y="3587750"/>
          <p14:tracePt t="49143" x="1606550" y="3581400"/>
          <p14:tracePt t="49159" x="1606550" y="3568700"/>
          <p14:tracePt t="49168" x="1606550" y="3556000"/>
          <p14:tracePt t="49183" x="1612900" y="3524250"/>
          <p14:tracePt t="49200" x="1625600" y="3473450"/>
          <p14:tracePt t="49217" x="1644650" y="3384550"/>
          <p14:tracePt t="49233" x="1670050" y="3270250"/>
          <p14:tracePt t="49250" x="1670050" y="3238500"/>
          <p14:tracePt t="49266" x="1670050" y="3213100"/>
          <p14:tracePt t="49283" x="1670050" y="3200400"/>
          <p14:tracePt t="49300" x="1670050" y="3194050"/>
          <p14:tracePt t="49575" x="1670050" y="3200400"/>
          <p14:tracePt t="49583" x="1676400" y="3206750"/>
          <p14:tracePt t="49593" x="1682750" y="3206750"/>
          <p14:tracePt t="49602" x="1682750" y="3213100"/>
          <p14:tracePt t="49616" x="1689100" y="3232150"/>
          <p14:tracePt t="49634" x="1720850" y="3270250"/>
          <p14:tracePt t="49649" x="1746250" y="3302000"/>
          <p14:tracePt t="49666" x="1778000" y="3333750"/>
          <p14:tracePt t="49683" x="1809750" y="3359150"/>
          <p14:tracePt t="49701" x="1841500" y="3384550"/>
          <p14:tracePt t="49716" x="1854200" y="3397250"/>
          <p14:tracePt t="49732" x="1860550" y="3409950"/>
          <p14:tracePt t="49749" x="1866900" y="3416300"/>
          <p14:tracePt t="49766" x="1873250" y="3422650"/>
          <p14:tracePt t="49784" x="1885950" y="3429000"/>
          <p14:tracePt t="49800" x="1885950" y="3435350"/>
          <p14:tracePt t="49816" x="1885950" y="3441700"/>
          <p14:tracePt t="50088" x="1885950" y="3435350"/>
          <p14:tracePt t="50105" x="1885950" y="3429000"/>
          <p14:tracePt t="50111" x="1885950" y="3422650"/>
          <p14:tracePt t="50120" x="1885950" y="3416300"/>
          <p14:tracePt t="50135" x="1885950" y="3409950"/>
          <p14:tracePt t="50149" x="1885950" y="3403600"/>
          <p14:tracePt t="50165" x="1885950" y="3397250"/>
          <p14:tracePt t="50182" x="1885950" y="3384550"/>
          <p14:tracePt t="50199" x="1885950" y="3378200"/>
          <p14:tracePt t="50266" x="1892300" y="3378200"/>
          <p14:tracePt t="50274" x="1898650" y="3378200"/>
          <p14:tracePt t="50296" x="1917700" y="3390900"/>
          <p14:tracePt t="50305" x="1943100" y="3390900"/>
          <p14:tracePt t="50315" x="1968500" y="3403600"/>
          <p14:tracePt t="50333" x="2108200" y="3429000"/>
          <p14:tracePt t="50348" x="2184400" y="3435350"/>
          <p14:tracePt t="50365" x="2235200" y="3441700"/>
          <p14:tracePt t="50381" x="2273300" y="3441700"/>
          <p14:tracePt t="50399" x="2298700" y="3441700"/>
          <p14:tracePt t="50415" x="2311400" y="3441700"/>
          <p14:tracePt t="50431" x="2317750" y="3441700"/>
          <p14:tracePt t="50448" x="2324100" y="3441700"/>
          <p14:tracePt t="50519" x="2330450" y="3441700"/>
          <p14:tracePt t="50861" x="2457450" y="3429000"/>
          <p14:tracePt t="50869" x="2654300" y="3416300"/>
          <p14:tracePt t="50880" x="2800350" y="3397250"/>
          <p14:tracePt t="50898" x="3136900" y="3409950"/>
          <p14:tracePt t="50914" x="3308350" y="3435350"/>
          <p14:tracePt t="50931" x="3397250" y="3448050"/>
          <p14:tracePt t="50947" x="3454400" y="3460750"/>
          <p14:tracePt t="50965" x="3530600" y="3479800"/>
          <p14:tracePt t="50981" x="3575050" y="3492500"/>
          <p14:tracePt t="50997" x="3613150" y="3498850"/>
          <p14:tracePt t="51014" x="3632200" y="3505200"/>
          <p14:tracePt t="51032" x="3657600" y="3505200"/>
          <p14:tracePt t="51048" x="3663950" y="3505200"/>
          <p14:tracePt t="51064" x="3670300" y="3505200"/>
          <p14:tracePt t="51080" x="3683000" y="3505200"/>
          <p14:tracePt t="51137" x="3689350" y="3505200"/>
          <p14:tracePt t="51225" x="3695700" y="3505200"/>
          <p14:tracePt t="51953" x="3689350" y="3505200"/>
          <p14:tracePt t="51976" x="3683000" y="3505200"/>
          <p14:tracePt t="51984" x="3676650" y="3505200"/>
          <p14:tracePt t="51996" x="3670300" y="3505200"/>
          <p14:tracePt t="52016" x="3663950" y="3505200"/>
          <p14:tracePt t="52029" x="3657600" y="3505200"/>
          <p14:tracePt t="52046" x="3651250" y="3505200"/>
          <p14:tracePt t="52062" x="3644900" y="3505200"/>
          <p14:tracePt t="52080" x="3638550" y="3505200"/>
          <p14:tracePt t="52139" x="3638550" y="3498850"/>
          <p14:tracePt t="52149" x="3651250" y="3492500"/>
          <p14:tracePt t="52156" x="3676650" y="3492500"/>
          <p14:tracePt t="52164" x="3708400" y="3492500"/>
          <p14:tracePt t="52179" x="3784600" y="3492500"/>
          <p14:tracePt t="52195" x="3848100" y="3492500"/>
          <p14:tracePt t="52213" x="3905250" y="3492500"/>
          <p14:tracePt t="52229" x="3962400" y="3498850"/>
          <p14:tracePt t="52245" x="4057650" y="3505200"/>
          <p14:tracePt t="52262" x="4229100" y="3517900"/>
          <p14:tracePt t="52280" x="4483100" y="3511550"/>
          <p14:tracePt t="52300" x="4686300" y="3505200"/>
          <p14:tracePt t="52312" x="4813300" y="3486150"/>
          <p14:tracePt t="52329" x="4870450" y="3479800"/>
          <p14:tracePt t="52345" x="4908550" y="3479800"/>
          <p14:tracePt t="52362" x="4946650" y="3479800"/>
          <p14:tracePt t="52379" x="4959350" y="3479800"/>
          <p14:tracePt t="52395" x="4965700" y="3479800"/>
          <p14:tracePt t="52412" x="4978400" y="3479800"/>
          <p14:tracePt t="52429" x="4984750" y="3479800"/>
          <p14:tracePt t="52445" x="4991100" y="3479800"/>
          <p14:tracePt t="52462" x="4997450" y="3479800"/>
          <p14:tracePt t="52495" x="5003800" y="3479800"/>
          <p14:tracePt t="52563" x="5010150" y="3479800"/>
          <p14:tracePt t="53106" x="5010150" y="3486150"/>
          <p14:tracePt t="53114" x="5003800" y="3511550"/>
          <p14:tracePt t="53128" x="4984750" y="3549650"/>
          <p14:tracePt t="53144" x="4965700" y="3594100"/>
          <p14:tracePt t="53161" x="4959350" y="3638550"/>
          <p14:tracePt t="53167" x="4953000" y="3651250"/>
          <p14:tracePt t="53177" x="4940300" y="3676650"/>
          <p14:tracePt t="53195" x="4914900" y="3790950"/>
          <p14:tracePt t="53211" x="4902200" y="3860800"/>
          <p14:tracePt t="53227" x="4876800" y="3924300"/>
          <p14:tracePt t="53244" x="4857750" y="3981450"/>
          <p14:tracePt t="53261" x="4845050" y="4051300"/>
          <p14:tracePt t="53277" x="4845050" y="4076700"/>
          <p14:tracePt t="53294" x="4838700" y="4095750"/>
          <p14:tracePt t="53311" x="4838700" y="4114800"/>
          <p14:tracePt t="53328" x="4838700" y="4121150"/>
          <p14:tracePt t="53344" x="4838700" y="4127500"/>
          <p14:tracePt t="53360" x="4838700" y="4133850"/>
          <p14:tracePt t="53377" x="4838700" y="4140200"/>
          <p14:tracePt t="53394" x="4838700" y="4146550"/>
          <p14:tracePt t="53419" x="4838700" y="4152900"/>
          <p14:tracePt t="53427" x="4838700" y="4159250"/>
          <p14:tracePt t="53451" x="4838700" y="4165600"/>
          <p14:tracePt t="53464" x="4838700" y="4171950"/>
          <p14:tracePt t="53485" x="4838700" y="4178300"/>
          <p14:tracePt t="53501" x="4838700" y="4184650"/>
          <p14:tracePt t="53510" x="4832350" y="4184650"/>
          <p14:tracePt t="53528" x="4826000" y="4191000"/>
          <p14:tracePt t="53544" x="4813300" y="4197350"/>
          <p14:tracePt t="53561" x="4794250" y="4197350"/>
          <p14:tracePt t="53577" x="4705350" y="4184650"/>
          <p14:tracePt t="53594" x="4603750" y="4152900"/>
          <p14:tracePt t="53611" x="4298950" y="4064000"/>
          <p14:tracePt t="53627" x="4127500" y="4025900"/>
          <p14:tracePt t="53644" x="4006850" y="4000500"/>
          <p14:tracePt t="53660" x="3848100" y="3975100"/>
          <p14:tracePt t="53666" x="3771900" y="3975100"/>
          <p14:tracePt t="53678" x="3638550" y="3962400"/>
          <p14:tracePt t="53693" x="3556000" y="3962400"/>
          <p14:tracePt t="53710" x="3467100" y="3962400"/>
          <p14:tracePt t="53727" x="3352800" y="3962400"/>
          <p14:tracePt t="53745" x="3168650" y="3962400"/>
          <p14:tracePt t="53760" x="3073400" y="3962400"/>
          <p14:tracePt t="53777" x="2997200" y="3962400"/>
          <p14:tracePt t="53794" x="2914650" y="3962400"/>
          <p14:tracePt t="53811" x="2825750" y="3962400"/>
          <p14:tracePt t="53827" x="2679700" y="3962400"/>
          <p14:tracePt t="53843" x="2590800" y="3962400"/>
          <p14:tracePt t="53860" x="2501900" y="3962400"/>
          <p14:tracePt t="53876" x="2419350" y="3956050"/>
          <p14:tracePt t="53893" x="2298700" y="3949700"/>
          <p14:tracePt t="53910" x="2228850" y="3937000"/>
          <p14:tracePt t="53926" x="2171700" y="3930650"/>
          <p14:tracePt t="53943" x="2139950" y="3930650"/>
          <p14:tracePt t="53960" x="2082800" y="3924300"/>
          <p14:tracePt t="53976" x="2057400" y="3917950"/>
          <p14:tracePt t="53993" x="2038350" y="3911600"/>
          <p14:tracePt t="54010" x="2019300" y="3911600"/>
          <p14:tracePt t="54027" x="2000250" y="3911600"/>
          <p14:tracePt t="54043" x="1993900" y="3911600"/>
          <p14:tracePt t="54060" x="1987550" y="3911600"/>
          <p14:tracePt t="54146" x="1993900" y="3911600"/>
          <p14:tracePt t="54170" x="2000250" y="3911600"/>
          <p14:tracePt t="54184" x="2012950" y="3905250"/>
          <p14:tracePt t="54200" x="2019300" y="3905250"/>
          <p14:tracePt t="54209" x="2038350" y="3905250"/>
          <p14:tracePt t="54228" x="2241550" y="3924300"/>
          <p14:tracePt t="54243" x="2413000" y="3943350"/>
          <p14:tracePt t="54260" x="2749550" y="3968750"/>
          <p14:tracePt t="54276" x="3124200" y="3968750"/>
          <p14:tracePt t="54292" x="3606800" y="3943350"/>
          <p14:tracePt t="54309" x="4159250" y="3873500"/>
          <p14:tracePt t="54325" x="4464050" y="3829050"/>
          <p14:tracePt t="54342" x="4603750" y="3803650"/>
          <p14:tracePt t="54358" x="4705350" y="3790950"/>
          <p14:tracePt t="54375" x="4756150" y="3790950"/>
          <p14:tracePt t="54392" x="4768850" y="3790950"/>
          <p14:tracePt t="54408" x="4775200" y="3790950"/>
          <p14:tracePt t="54442" x="4781550" y="3790950"/>
          <p14:tracePt t="54458" x="4787900" y="3790950"/>
          <p14:tracePt t="54524" x="4794250" y="3790950"/>
          <p14:tracePt t="54793" x="4794250" y="3797300"/>
          <p14:tracePt t="54801" x="4794250" y="3803650"/>
          <p14:tracePt t="54816" x="4794250" y="3816350"/>
          <p14:tracePt t="54825" x="4800600" y="3829050"/>
          <p14:tracePt t="54842" x="4819650" y="3854450"/>
          <p14:tracePt t="54860" x="4851400" y="3911600"/>
          <p14:tracePt t="54875" x="4883150" y="3943350"/>
          <p14:tracePt t="54892" x="4908550" y="3975100"/>
          <p14:tracePt t="54908" x="4927600" y="4000500"/>
          <p14:tracePt t="54925" x="4940300" y="4013200"/>
          <p14:tracePt t="54942" x="4965700" y="4032250"/>
          <p14:tracePt t="54958" x="4984750" y="4044950"/>
          <p14:tracePt t="54975" x="5016500" y="4057650"/>
          <p14:tracePt t="54992" x="5054600" y="4064000"/>
          <p14:tracePt t="55008" x="5156200" y="4070350"/>
          <p14:tracePt t="55025" x="5232400" y="4070350"/>
          <p14:tracePt t="55042" x="5289550" y="4070350"/>
          <p14:tracePt t="55058" x="5327650" y="4070350"/>
          <p14:tracePt t="55075" x="5378450" y="4070350"/>
          <p14:tracePt t="55092" x="5397500" y="4070350"/>
          <p14:tracePt t="55108" x="5429250" y="4070350"/>
          <p14:tracePt t="55125" x="5448300" y="4070350"/>
          <p14:tracePt t="55142" x="5473700" y="4070350"/>
          <p14:tracePt t="55158" x="5486400" y="4070350"/>
          <p14:tracePt t="55174" x="5492750" y="4070350"/>
          <p14:tracePt t="55191" x="5499100" y="4070350"/>
          <p14:tracePt t="55208" x="5505450" y="4070350"/>
          <p14:tracePt t="55225" x="5511800" y="4070350"/>
          <p14:tracePt t="55292" x="5511800" y="4064000"/>
          <p14:tracePt t="55314" x="5524500" y="4057650"/>
          <p14:tracePt t="55322" x="5575300" y="4038600"/>
          <p14:tracePt t="55331" x="5613400" y="4025900"/>
          <p14:tracePt t="55341" x="5645150" y="4013200"/>
          <p14:tracePt t="55358" x="5740400" y="3975100"/>
          <p14:tracePt t="55375" x="5797550" y="3968750"/>
          <p14:tracePt t="55391" x="5861050" y="3956050"/>
          <p14:tracePt t="55407" x="5924550" y="3949700"/>
          <p14:tracePt t="55425" x="6007100" y="3949700"/>
          <p14:tracePt t="55441" x="6051550" y="3949700"/>
          <p14:tracePt t="55457" x="6089650" y="3949700"/>
          <p14:tracePt t="55474" x="6115050" y="3949700"/>
          <p14:tracePt t="55491" x="6134100" y="3949700"/>
          <p14:tracePt t="55507" x="6140450" y="3949700"/>
          <p14:tracePt t="55524" x="6146800" y="3949700"/>
          <p14:tracePt t="55540" x="6153150" y="3949700"/>
          <p14:tracePt t="55558" x="6159500" y="3949700"/>
          <p14:tracePt t="55871" x="6172200" y="3949700"/>
          <p14:tracePt t="55878" x="6197600" y="3943350"/>
          <p14:tracePt t="55890" x="6216650" y="3937000"/>
          <p14:tracePt t="55908" x="6311900" y="3924300"/>
          <p14:tracePt t="55923" x="6381750" y="3911600"/>
          <p14:tracePt t="55940" x="6470650" y="3898900"/>
          <p14:tracePt t="55957" x="6565900" y="3886200"/>
          <p14:tracePt t="55975" x="6699250" y="3873500"/>
          <p14:tracePt t="55990" x="6775450" y="3867150"/>
          <p14:tracePt t="56007" x="6838950" y="3867150"/>
          <p14:tracePt t="56024" x="6927850" y="3867150"/>
          <p14:tracePt t="56041" x="7086600" y="3867150"/>
          <p14:tracePt t="56057" x="7175500" y="3867150"/>
          <p14:tracePt t="56073" x="7232650" y="3860800"/>
          <p14:tracePt t="56090" x="7270750" y="3860800"/>
          <p14:tracePt t="56107" x="7296150" y="3860800"/>
          <p14:tracePt t="56123" x="7321550" y="3860800"/>
          <p14:tracePt t="56140" x="7340600" y="3860800"/>
          <p14:tracePt t="56157" x="7346950" y="3860800"/>
          <p14:tracePt t="56173" x="7353300" y="3860800"/>
          <p14:tracePt t="56193" x="7359650" y="3860800"/>
          <p14:tracePt t="56206" x="7366000" y="3860800"/>
          <p14:tracePt t="56223" x="7372350" y="3860800"/>
          <p14:tracePt t="56355" x="7366000" y="3860800"/>
          <p14:tracePt t="56362" x="7340600" y="3860800"/>
          <p14:tracePt t="56373" x="7251700" y="3854450"/>
          <p14:tracePt t="56391" x="6908800" y="3822700"/>
          <p14:tracePt t="56406" x="6553200" y="3797300"/>
          <p14:tracePt t="56423" x="6350000" y="3778250"/>
          <p14:tracePt t="56440" x="6178550" y="3778250"/>
          <p14:tracePt t="56457" x="5867400" y="3778250"/>
          <p14:tracePt t="56473" x="5695950" y="3790950"/>
          <p14:tracePt t="56489" x="5448300" y="3797300"/>
          <p14:tracePt t="56506" x="5257800" y="3816350"/>
          <p14:tracePt t="56523" x="5099050" y="3835400"/>
          <p14:tracePt t="56540" x="4845050" y="3854450"/>
          <p14:tracePt t="56556" x="4711700" y="3867150"/>
          <p14:tracePt t="56572" x="4584700" y="3886200"/>
          <p14:tracePt t="56589" x="4432300" y="3898900"/>
          <p14:tracePt t="56606" x="4229100" y="3930650"/>
          <p14:tracePt t="56623" x="4127500" y="3956050"/>
          <p14:tracePt t="56639" x="4013200" y="3994150"/>
          <p14:tracePt t="56656" x="3905250" y="4038600"/>
          <p14:tracePt t="56661" x="3835400" y="4064000"/>
          <p14:tracePt t="56673" x="3721100" y="4108450"/>
          <p14:tracePt t="56689" x="3606800" y="4159250"/>
          <p14:tracePt t="56706" x="3498850" y="4197350"/>
          <p14:tracePt t="56722" x="3397250" y="4222750"/>
          <p14:tracePt t="56740" x="3295650" y="4241800"/>
          <p14:tracePt t="56756" x="3257550" y="4248150"/>
          <p14:tracePt t="56772" x="3225800" y="4248150"/>
          <p14:tracePt t="56790" x="3213100" y="4248150"/>
          <p14:tracePt t="56805" x="3194050" y="4248150"/>
          <p14:tracePt t="56822" x="3187700" y="4248150"/>
          <p14:tracePt t="56838" x="3181350" y="4248150"/>
          <p14:tracePt t="57343" x="3187700" y="4248150"/>
          <p14:tracePt t="57351" x="3187700" y="4241800"/>
          <p14:tracePt t="57359" x="3200400" y="4241800"/>
          <p14:tracePt t="57372" x="3213100" y="4235450"/>
          <p14:tracePt t="57388" x="3238500" y="4229100"/>
          <p14:tracePt t="57405" x="3244850" y="4222750"/>
          <p14:tracePt t="57421" x="3257550" y="4216400"/>
          <p14:tracePt t="57439" x="3270250" y="4203700"/>
          <p14:tracePt t="57472" x="3282950" y="4197350"/>
          <p14:tracePt t="57488" x="3289300" y="4197350"/>
          <p14:tracePt t="57506" x="3302000" y="4197350"/>
          <p14:tracePt t="57521" x="3314700" y="4197350"/>
          <p14:tracePt t="57538" x="3321050" y="4197350"/>
          <p14:tracePt t="57555" x="3327400" y="4197350"/>
          <p14:tracePt t="57572" x="3340100" y="4197350"/>
          <p14:tracePt t="57588" x="3346450" y="4197350"/>
          <p14:tracePt t="57621" x="3352800" y="4197350"/>
          <p14:tracePt t="57658" x="3359150" y="4197350"/>
          <p14:tracePt t="58428" x="3346450" y="4203700"/>
          <p14:tracePt t="58436" x="3302000" y="4210050"/>
          <p14:tracePt t="58445" x="3244850" y="4216400"/>
          <p14:tracePt t="58453" x="3181350" y="4229100"/>
          <p14:tracePt t="58470" x="3003550" y="4229100"/>
          <p14:tracePt t="58487" x="2768600" y="4216400"/>
          <p14:tracePt t="58503" x="2660650" y="4210050"/>
          <p14:tracePt t="58520" x="2501900" y="4197350"/>
          <p14:tracePt t="58536" x="2311400" y="4197350"/>
          <p14:tracePt t="58554" x="2076450" y="4197350"/>
          <p14:tracePt t="58570" x="1879600" y="4210050"/>
          <p14:tracePt t="58587" x="1714500" y="4229100"/>
          <p14:tracePt t="58603" x="1619250" y="4235450"/>
          <p14:tracePt t="58621" x="1466850" y="4260850"/>
          <p14:tracePt t="58637" x="1358900" y="4273550"/>
          <p14:tracePt t="58653" x="1257300" y="4292600"/>
          <p14:tracePt t="58670" x="1187450" y="4305300"/>
          <p14:tracePt t="58688" x="1130300" y="4324350"/>
          <p14:tracePt t="58703" x="1092200" y="4337050"/>
          <p14:tracePt t="58720" x="1066800" y="4343400"/>
          <p14:tracePt t="58736" x="1028700" y="4356100"/>
          <p14:tracePt t="58753" x="984250" y="4375150"/>
          <p14:tracePt t="58770" x="869950" y="4419600"/>
          <p14:tracePt t="58786" x="812800" y="4432300"/>
          <p14:tracePt t="58803" x="679450" y="4483100"/>
          <p14:tracePt t="58819" x="628650" y="4502150"/>
          <p14:tracePt t="58836" x="577850" y="4514850"/>
          <p14:tracePt t="58852" x="552450" y="4521200"/>
          <p14:tracePt t="58869" x="533400" y="4527550"/>
          <p14:tracePt t="58886" x="514350" y="4533900"/>
          <p14:tracePt t="58903" x="482600" y="4540250"/>
          <p14:tracePt t="58919" x="476250" y="4540250"/>
          <p14:tracePt t="58936" x="469900" y="4540250"/>
          <p14:tracePt t="58953" x="469900" y="4546600"/>
          <p14:tracePt t="58970" x="469900" y="4559300"/>
          <p14:tracePt t="58986" x="469900" y="4584700"/>
          <p14:tracePt t="59002" x="469900" y="4629150"/>
          <p14:tracePt t="59019" x="469900" y="4711700"/>
          <p14:tracePt t="59036" x="482600" y="4794250"/>
          <p14:tracePt t="59052" x="495300" y="4876800"/>
          <p14:tracePt t="59069" x="508000" y="4921250"/>
          <p14:tracePt t="59086" x="514350" y="4965700"/>
          <p14:tracePt t="59102" x="520700" y="5022850"/>
          <p14:tracePt t="59120" x="546100" y="5124450"/>
          <p14:tracePt t="59135" x="565150" y="5207000"/>
          <p14:tracePt t="59152" x="590550" y="5264150"/>
          <p14:tracePt t="59159" x="596900" y="5289550"/>
          <p14:tracePt t="59169" x="603250" y="5314950"/>
          <p14:tracePt t="59186" x="609600" y="5372100"/>
          <p14:tracePt t="59203" x="622300" y="5410200"/>
          <p14:tracePt t="59219" x="628650" y="5448300"/>
          <p14:tracePt t="59235" x="647700" y="5492750"/>
          <p14:tracePt t="59252" x="673100" y="5556250"/>
          <p14:tracePt t="59269" x="685800" y="5600700"/>
          <p14:tracePt t="59285" x="704850" y="5651500"/>
          <p14:tracePt t="59302" x="723900" y="5695950"/>
          <p14:tracePt t="59321" x="736600" y="5746750"/>
          <p14:tracePt t="59335" x="742950" y="5784850"/>
          <p14:tracePt t="59352" x="755650" y="5816600"/>
          <p14:tracePt t="59368" x="768350" y="5848350"/>
          <p14:tracePt t="59384" x="781050" y="5867400"/>
          <p14:tracePt t="59401" x="793750" y="5892800"/>
          <p14:tracePt t="59418" x="800100" y="5911850"/>
          <p14:tracePt t="59434" x="806450" y="5918200"/>
          <p14:tracePt t="59451" x="806450" y="5924550"/>
          <p14:tracePt t="59467" x="825500" y="5930900"/>
          <p14:tracePt t="59484" x="838200" y="5943600"/>
          <p14:tracePt t="59501" x="857250" y="5956300"/>
          <p14:tracePt t="59518" x="876300" y="5962650"/>
          <p14:tracePt t="59534" x="908050" y="5975350"/>
          <p14:tracePt t="59551" x="946150" y="5981700"/>
          <p14:tracePt t="59568" x="977900" y="5981700"/>
          <p14:tracePt t="59584" x="1022350" y="5988050"/>
          <p14:tracePt t="59601" x="1111250" y="5994400"/>
          <p14:tracePt t="59618" x="1187450" y="5994400"/>
          <p14:tracePt t="59634" x="1231900" y="5994400"/>
          <p14:tracePt t="59651" x="1276350" y="5994400"/>
          <p14:tracePt t="59655" x="1289050" y="5994400"/>
          <p14:tracePt t="59668" x="1308100" y="5994400"/>
          <p14:tracePt t="59684" x="1320800" y="5994400"/>
          <p14:tracePt t="59701" x="1327150" y="5994400"/>
          <p14:tracePt t="59735" x="1339850" y="5994400"/>
          <p14:tracePt t="59751" x="1346200" y="5994400"/>
          <p14:tracePt t="59790" x="1352550" y="5994400"/>
          <p14:tracePt t="59900" x="1358900" y="5994400"/>
          <p14:tracePt t="59907" x="1377950" y="5994400"/>
          <p14:tracePt t="59918" x="1422400" y="5975350"/>
          <p14:tracePt t="59934" x="1543050" y="5943600"/>
          <p14:tracePt t="59952" x="1720850" y="5899150"/>
          <p14:tracePt t="59968" x="1822450" y="5867400"/>
          <p14:tracePt t="59984" x="1892300" y="5854700"/>
          <p14:tracePt t="60001" x="1968500" y="5835650"/>
          <p14:tracePt t="60018" x="2082800" y="5822950"/>
          <p14:tracePt t="60034" x="2159000" y="5822950"/>
          <p14:tracePt t="60051" x="2222500" y="5822950"/>
          <p14:tracePt t="60068" x="2311400" y="5829300"/>
          <p14:tracePt t="60085" x="2559050" y="5854700"/>
          <p14:tracePt t="60101" x="2717800" y="5867400"/>
          <p14:tracePt t="60117" x="2940050" y="5880100"/>
          <p14:tracePt t="60134" x="3136900" y="5899150"/>
          <p14:tracePt t="60152" x="3435350" y="5899150"/>
          <p14:tracePt t="60168" x="3663950" y="5899150"/>
          <p14:tracePt t="60184" x="3848100" y="5899150"/>
          <p14:tracePt t="60201" x="4076700" y="5911850"/>
          <p14:tracePt t="60217" x="4267200" y="5918200"/>
          <p14:tracePt t="60234" x="4502150" y="5937250"/>
          <p14:tracePt t="60251" x="4679950" y="5937250"/>
          <p14:tracePt t="60268" x="4826000" y="5937250"/>
          <p14:tracePt t="60284" x="4940300" y="5924550"/>
          <p14:tracePt t="60301" x="5143500" y="5899150"/>
          <p14:tracePt t="60317" x="5264150" y="5886450"/>
          <p14:tracePt t="60334" x="5340350" y="5880100"/>
          <p14:tracePt t="60350" x="5384800" y="5867400"/>
          <p14:tracePt t="60367" x="5448300" y="5854700"/>
          <p14:tracePt t="60384" x="5480050" y="5854700"/>
          <p14:tracePt t="60400" x="5505450" y="5854700"/>
          <p14:tracePt t="60418" x="5518150" y="5854700"/>
          <p14:tracePt t="60434" x="5524500" y="5854700"/>
          <p14:tracePt t="60450" x="5537200" y="5854700"/>
          <p14:tracePt t="60484" x="5543550" y="5854700"/>
          <p14:tracePt t="61268" x="5549900" y="5854700"/>
          <p14:tracePt t="61320" x="5556250" y="5854700"/>
          <p14:tracePt t="61350" x="5562600" y="5854700"/>
          <p14:tracePt t="61849" x="5568950" y="5854700"/>
          <p14:tracePt t="61857" x="5581650" y="5854700"/>
          <p14:tracePt t="61865" x="5607050" y="5854700"/>
          <p14:tracePt t="61882" x="5676900" y="5854700"/>
          <p14:tracePt t="61899" x="5873750" y="5854700"/>
          <p14:tracePt t="61915" x="5956300" y="5854700"/>
          <p14:tracePt t="61932" x="6026150" y="5861050"/>
          <p14:tracePt t="61948" x="6083300" y="5873750"/>
          <p14:tracePt t="61966" x="6203950" y="5892800"/>
          <p14:tracePt t="61982" x="6292850" y="5892800"/>
          <p14:tracePt t="61999" x="6381750" y="5899150"/>
          <p14:tracePt t="62016" x="6445250" y="5899150"/>
          <p14:tracePt t="62033" x="6540500" y="5899150"/>
          <p14:tracePt t="62048" x="6629400" y="5880100"/>
          <p14:tracePt t="62064" x="6718300" y="5873750"/>
          <p14:tracePt t="62081" x="6788150" y="5854700"/>
          <p14:tracePt t="62099" x="6864350" y="5842000"/>
          <p14:tracePt t="62114" x="6908800" y="5829300"/>
          <p14:tracePt t="62132" x="6953250" y="5816600"/>
          <p14:tracePt t="62148" x="7016750" y="5797550"/>
          <p14:tracePt t="62164" x="7073900" y="5778500"/>
          <p14:tracePt t="62171" x="7099300" y="5772150"/>
          <p14:tracePt t="62182" x="7137400" y="5759450"/>
          <p14:tracePt t="62198" x="7169150" y="5753100"/>
          <p14:tracePt t="62215" x="7188200" y="5740400"/>
          <p14:tracePt t="62232" x="7194550" y="5740400"/>
          <p14:tracePt t="62248" x="7207250" y="5727700"/>
          <p14:tracePt t="62282" x="7219950" y="5715000"/>
          <p14:tracePt t="62298" x="7226300" y="5695950"/>
          <p14:tracePt t="62315" x="7264400" y="5638800"/>
          <p14:tracePt t="62331" x="7283450" y="5613400"/>
          <p14:tracePt t="62348" x="7289800" y="5575300"/>
          <p14:tracePt t="62364" x="7296150" y="5549900"/>
          <p14:tracePt t="62381" x="7308850" y="5511800"/>
          <p14:tracePt t="62397" x="7308850" y="5492750"/>
          <p14:tracePt t="62414" x="7308850" y="5473700"/>
          <p14:tracePt t="62430" x="7308850" y="5441950"/>
          <p14:tracePt t="62447" x="7321550" y="5384800"/>
          <p14:tracePt t="62463" x="7334250" y="5270500"/>
          <p14:tracePt t="62480" x="7334250" y="5226050"/>
          <p14:tracePt t="62497" x="7334250" y="5187950"/>
          <p14:tracePt t="62513" x="7334250" y="5156200"/>
          <p14:tracePt t="62530" x="7334250" y="5111750"/>
          <p14:tracePt t="62547" x="7334250" y="5080000"/>
          <p14:tracePt t="62563" x="7315200" y="5041900"/>
          <p14:tracePt t="62580" x="7289800" y="5003800"/>
          <p14:tracePt t="62596" x="7245350" y="4946650"/>
          <p14:tracePt t="62613" x="7219950" y="4908550"/>
          <p14:tracePt t="62630" x="7188200" y="4883150"/>
          <p14:tracePt t="62646" x="7150100" y="4851400"/>
          <p14:tracePt t="62663" x="7105650" y="4813300"/>
          <p14:tracePt t="62680" x="7073900" y="4800600"/>
          <p14:tracePt t="62696" x="7054850" y="4787900"/>
          <p14:tracePt t="62713" x="7035800" y="4775200"/>
          <p14:tracePt t="62730" x="7016750" y="4768850"/>
          <p14:tracePt t="62746" x="7010400" y="4768850"/>
          <p14:tracePt t="62763" x="6972300" y="4762500"/>
          <p14:tracePt t="62780" x="6883400" y="4756150"/>
          <p14:tracePt t="62796" x="6775450" y="4737100"/>
          <p14:tracePt t="62813" x="6648450" y="4737100"/>
          <p14:tracePt t="62830" x="6521450" y="4724400"/>
          <p14:tracePt t="62846" x="6286500" y="4705350"/>
          <p14:tracePt t="62863" x="6083300" y="4679950"/>
          <p14:tracePt t="62880" x="5619750" y="4635500"/>
          <p14:tracePt t="62896" x="5397500" y="4629150"/>
          <p14:tracePt t="62912" x="5060950" y="4616450"/>
          <p14:tracePt t="62929" x="4838700" y="4610100"/>
          <p14:tracePt t="62946" x="4387850" y="4610100"/>
          <p14:tracePt t="62963" x="4140200" y="4622800"/>
          <p14:tracePt t="62979" x="3816350" y="4622800"/>
          <p14:tracePt t="62996" x="3625850" y="4622800"/>
          <p14:tracePt t="63013" x="3321050" y="4622800"/>
          <p14:tracePt t="63029" x="3143250" y="4616450"/>
          <p14:tracePt t="63046" x="2990850" y="4610100"/>
          <p14:tracePt t="63063" x="2800350" y="4591050"/>
          <p14:tracePt t="63080" x="2559050" y="4591050"/>
          <p14:tracePt t="63096" x="2432050" y="4578350"/>
          <p14:tracePt t="63113" x="2279650" y="4559300"/>
          <p14:tracePt t="63129" x="2127250" y="4546600"/>
          <p14:tracePt t="63146" x="1917700" y="4540250"/>
          <p14:tracePt t="63162" x="1746250" y="4552950"/>
          <p14:tracePt t="63179" x="1593850" y="4572000"/>
          <p14:tracePt t="63195" x="1504950" y="4584700"/>
          <p14:tracePt t="63212" x="1473200" y="4584700"/>
          <p14:tracePt t="63230" x="1447800" y="4584700"/>
          <p14:tracePt t="63246" x="1441450" y="4584700"/>
          <p14:tracePt t="63262" x="1435100" y="4584700"/>
          <p14:tracePt t="63279" x="1428750" y="4584700"/>
          <p14:tracePt t="63317" x="1428750" y="4591050"/>
          <p14:tracePt t="63329" x="1428750" y="4597400"/>
          <p14:tracePt t="63346" x="1428750" y="4616450"/>
          <p14:tracePt t="63363" x="1428750" y="4686300"/>
          <p14:tracePt t="63379" x="1428750" y="4749800"/>
          <p14:tracePt t="63396" x="1441450" y="4800600"/>
          <p14:tracePt t="63413" x="1447800" y="4851400"/>
          <p14:tracePt t="63430" x="1460500" y="4895850"/>
          <p14:tracePt t="63446" x="1466850" y="4914900"/>
          <p14:tracePt t="63462" x="1473200" y="4927600"/>
          <p14:tracePt t="63479" x="1479550" y="4940300"/>
          <p14:tracePt t="63497" x="1492250" y="4965700"/>
          <p14:tracePt t="63512" x="1517650" y="4984750"/>
          <p14:tracePt t="63529" x="1549400" y="5010150"/>
          <p14:tracePt t="63546" x="1581150" y="5035550"/>
          <p14:tracePt t="63563" x="1612900" y="5048250"/>
          <p14:tracePt t="63579" x="1657350" y="5073650"/>
          <p14:tracePt t="63596" x="1695450" y="5092700"/>
          <p14:tracePt t="63612" x="1739900" y="5105400"/>
          <p14:tracePt t="63630" x="1809750" y="5124450"/>
          <p14:tracePt t="63645" x="1924050" y="5137150"/>
          <p14:tracePt t="63662" x="2000250" y="5149850"/>
          <p14:tracePt t="63679" x="2076450" y="5156200"/>
          <p14:tracePt t="63695" x="2171700" y="5156200"/>
          <p14:tracePt t="63712" x="2444750" y="5149850"/>
          <p14:tracePt t="63729" x="2597150" y="5137150"/>
          <p14:tracePt t="63745" x="2749550" y="5124450"/>
          <p14:tracePt t="63762" x="2908300" y="5118100"/>
          <p14:tracePt t="63779" x="3086100" y="5118100"/>
          <p14:tracePt t="63796" x="3175000" y="5118100"/>
          <p14:tracePt t="63812" x="3282950" y="5111750"/>
          <p14:tracePt t="63829" x="3409950" y="5105400"/>
          <p14:tracePt t="63846" x="3549650" y="5092700"/>
          <p14:tracePt t="63862" x="3625850" y="5086350"/>
          <p14:tracePt t="63878" x="3695700" y="5080000"/>
          <p14:tracePt t="63895" x="3790950" y="5080000"/>
          <p14:tracePt t="63913" x="3981450" y="5073650"/>
          <p14:tracePt t="63928" x="4102100" y="5073650"/>
          <p14:tracePt t="63945" x="4260850" y="5067300"/>
          <p14:tracePt t="63962" x="4438650" y="5067300"/>
          <p14:tracePt t="63978" x="4565650" y="5054600"/>
          <p14:tracePt t="63995" x="4718050" y="5054600"/>
          <p14:tracePt t="64012" x="4794250" y="5054600"/>
          <p14:tracePt t="64028" x="4857750" y="5054600"/>
          <p14:tracePt t="64045" x="4914900" y="5054600"/>
          <p14:tracePt t="64062" x="5003800" y="5054600"/>
          <p14:tracePt t="64078" x="5054600" y="5054600"/>
          <p14:tracePt t="64095" x="5092700" y="5054600"/>
          <p14:tracePt t="64112" x="5124450" y="5054600"/>
          <p14:tracePt t="64128" x="5162550" y="5054600"/>
          <p14:tracePt t="64145" x="5181600" y="5054600"/>
          <p14:tracePt t="64161" x="5213350" y="5060950"/>
          <p14:tracePt t="64166" x="5219700" y="5067300"/>
          <p14:tracePt t="64178" x="5238750" y="5073650"/>
          <p14:tracePt t="64195" x="5295900" y="5086350"/>
          <p14:tracePt t="64211" x="5340350" y="5092700"/>
          <p14:tracePt t="64228" x="5391150" y="5099050"/>
          <p14:tracePt t="64245" x="5435600" y="5099050"/>
          <p14:tracePt t="64262" x="5543550" y="5105400"/>
          <p14:tracePt t="64278" x="5664200" y="5111750"/>
          <p14:tracePt t="64295" x="5778500" y="5111750"/>
          <p14:tracePt t="64312" x="5873750" y="5118100"/>
          <p14:tracePt t="64329" x="6038850" y="5118100"/>
          <p14:tracePt t="64345" x="6165850" y="5118100"/>
          <p14:tracePt t="64361" x="6248400" y="5118100"/>
          <p14:tracePt t="64378" x="6299200" y="5118100"/>
          <p14:tracePt t="64394" x="6330950" y="5118100"/>
          <p14:tracePt t="64411" x="6375400" y="5118100"/>
          <p14:tracePt t="64428" x="6388100" y="5118100"/>
          <p14:tracePt t="64444" x="6438900" y="5118100"/>
          <p14:tracePt t="64461" x="6470650" y="5124450"/>
          <p14:tracePt t="64478" x="6534150" y="5124450"/>
          <p14:tracePt t="64494" x="6591300" y="5124450"/>
          <p14:tracePt t="64511" x="6642100" y="5130800"/>
          <p14:tracePt t="64528" x="6686550" y="5130800"/>
          <p14:tracePt t="64545" x="6743700" y="5130800"/>
          <p14:tracePt t="64561" x="6775450" y="5130800"/>
          <p14:tracePt t="64577" x="6813550" y="5130800"/>
          <p14:tracePt t="64594" x="6838950" y="5130800"/>
          <p14:tracePt t="64611" x="6858000" y="5130800"/>
          <p14:tracePt t="64627" x="6864350" y="5130800"/>
          <p14:tracePt t="64644" x="6870700" y="5130800"/>
          <p14:tracePt t="64661" x="6877050" y="5130800"/>
          <p14:tracePt t="64665" x="6883400" y="5130800"/>
          <p14:tracePt t="64954" x="6826250" y="5137150"/>
          <p14:tracePt t="64963" x="6762750" y="5149850"/>
          <p14:tracePt t="64969" x="6667500" y="5156200"/>
          <p14:tracePt t="64977" x="6565900" y="5156200"/>
          <p14:tracePt t="64994" x="6356350" y="5156200"/>
          <p14:tracePt t="65010" x="6223000" y="5137150"/>
          <p14:tracePt t="65028" x="6019800" y="5105400"/>
          <p14:tracePt t="65044" x="5835650" y="5080000"/>
          <p14:tracePt t="65060" x="5721350" y="5067300"/>
          <p14:tracePt t="65077" x="5613400" y="5060950"/>
          <p14:tracePt t="65094" x="5480050" y="5060950"/>
          <p14:tracePt t="65110" x="5289550" y="5080000"/>
          <p14:tracePt t="65127" x="5168900" y="5092700"/>
          <p14:tracePt t="65143" x="5016500" y="5118100"/>
          <p14:tracePt t="65161" x="4800600" y="5149850"/>
          <p14:tracePt t="65166" x="4718050" y="5162550"/>
          <p14:tracePt t="65177" x="4584700" y="5181600"/>
          <p14:tracePt t="65193" x="4483100" y="5181600"/>
          <p14:tracePt t="65210" x="4375150" y="5181600"/>
          <p14:tracePt t="65227" x="4279900" y="5181600"/>
          <p14:tracePt t="65243" x="4159250" y="5181600"/>
          <p14:tracePt t="65260" x="4083050" y="5175250"/>
          <p14:tracePt t="65277" x="3962400" y="5162550"/>
          <p14:tracePt t="65294" x="3841750" y="5156200"/>
          <p14:tracePt t="65311" x="3714750" y="5149850"/>
          <p14:tracePt t="65327" x="3663950" y="5149850"/>
          <p14:tracePt t="65343" x="3600450" y="5149850"/>
          <p14:tracePt t="65360" x="3479800" y="5143500"/>
          <p14:tracePt t="65377" x="3270250" y="5130800"/>
          <p14:tracePt t="65393" x="3162300" y="5124450"/>
          <p14:tracePt t="65410" x="3073400" y="5111750"/>
          <p14:tracePt t="65426" x="2946400" y="5105400"/>
          <p14:tracePt t="65444" x="2730500" y="5092700"/>
          <p14:tracePt t="65460" x="2597150" y="5092700"/>
          <p14:tracePt t="65476" x="2393950" y="5092700"/>
          <p14:tracePt t="65493" x="2203450" y="5105400"/>
          <p14:tracePt t="65511" x="2063750" y="5111750"/>
          <p14:tracePt t="65526" x="1873250" y="5137150"/>
          <p14:tracePt t="65543" x="1752600" y="5156200"/>
          <p14:tracePt t="65560" x="1644650" y="5168900"/>
          <p14:tracePt t="65576" x="1549400" y="5194300"/>
          <p14:tracePt t="65593" x="1397000" y="5226050"/>
          <p14:tracePt t="65609" x="1295400" y="5245100"/>
          <p14:tracePt t="65626" x="1206500" y="5264150"/>
          <p14:tracePt t="65643" x="1136650" y="5270500"/>
          <p14:tracePt t="65660" x="1079500" y="5270500"/>
          <p14:tracePt t="65676" x="1047750" y="5270500"/>
          <p14:tracePt t="65693" x="1028700" y="5264150"/>
          <p14:tracePt t="65709" x="996950" y="5257800"/>
          <p14:tracePt t="65727" x="965200" y="5245100"/>
          <p14:tracePt t="65743" x="952500" y="5238750"/>
          <p14:tracePt t="65760" x="946150" y="5232400"/>
          <p14:tracePt t="65776" x="927100" y="5226050"/>
          <p14:tracePt t="65793" x="901700" y="5219700"/>
          <p14:tracePt t="65809" x="882650" y="5207000"/>
          <p14:tracePt t="65826" x="863600" y="5200650"/>
          <p14:tracePt t="65843" x="850900" y="5200650"/>
          <p14:tracePt t="65859" x="844550" y="5200650"/>
          <p14:tracePt t="65876" x="831850" y="5200650"/>
          <p14:tracePt t="65958" x="838200" y="5207000"/>
          <p14:tracePt t="65965" x="844550" y="5207000"/>
          <p14:tracePt t="65975" x="857250" y="5219700"/>
          <p14:tracePt t="65992" x="889000" y="5251450"/>
          <p14:tracePt t="66009" x="933450" y="5295900"/>
          <p14:tracePt t="66026" x="965200" y="5327650"/>
          <p14:tracePt t="66042" x="1003300" y="5359400"/>
          <p14:tracePt t="66059" x="1022350" y="5378450"/>
          <p14:tracePt t="66076" x="1073150" y="5416550"/>
          <p14:tracePt t="66092" x="1104900" y="5435600"/>
          <p14:tracePt t="66109" x="1168400" y="5461000"/>
          <p14:tracePt t="66125" x="1238250" y="5480050"/>
          <p14:tracePt t="66143" x="1346200" y="5518150"/>
          <p14:tracePt t="66158" x="1403350" y="5530850"/>
          <p14:tracePt t="66175" x="1485900" y="5543550"/>
          <p14:tracePt t="66193" x="1574800" y="5562600"/>
          <p14:tracePt t="66209" x="1651000" y="5568950"/>
          <p14:tracePt t="66225" x="1727200" y="5581650"/>
          <p14:tracePt t="66242" x="1752600" y="5581650"/>
          <p14:tracePt t="66258" x="1771650" y="5588000"/>
          <p14:tracePt t="66275" x="1809750" y="5588000"/>
          <p14:tracePt t="66292" x="1917700" y="5594350"/>
          <p14:tracePt t="66308" x="2070100" y="5600700"/>
          <p14:tracePt t="66325" x="2203450" y="5600700"/>
          <p14:tracePt t="66342" x="2292350" y="5600700"/>
          <p14:tracePt t="66359" x="2413000" y="5600700"/>
          <p14:tracePt t="66375" x="2476500" y="5600700"/>
          <p14:tracePt t="66392" x="2565400" y="5594350"/>
          <p14:tracePt t="66408" x="2647950" y="5594350"/>
          <p14:tracePt t="66426" x="2781300" y="5581650"/>
          <p14:tracePt t="66442" x="2921000" y="5575300"/>
          <p14:tracePt t="66458" x="3111500" y="5575300"/>
          <p14:tracePt t="66475" x="3270250" y="5575300"/>
          <p14:tracePt t="66493" x="3460750" y="5575300"/>
          <p14:tracePt t="66508" x="3511550" y="5575300"/>
          <p14:tracePt t="66525" x="3536950" y="5575300"/>
          <p14:tracePt t="66541" x="3543300" y="5575300"/>
          <p14:tracePt t="66559" x="3556000" y="5575300"/>
          <p14:tracePt t="66575" x="3562350" y="5575300"/>
          <p14:tracePt t="66591" x="3568700" y="5575300"/>
          <p14:tracePt t="66634" x="3575050" y="5575300"/>
          <p14:tracePt t="66657" x="3581400" y="5575300"/>
          <p14:tracePt t="66701" x="3581400" y="5568950"/>
          <p14:tracePt t="66723" x="3581400" y="5562600"/>
          <p14:tracePt t="66731" x="3581400" y="5556250"/>
          <p14:tracePt t="66753" x="3587750" y="5556250"/>
          <p14:tracePt t="66762" x="3587750" y="5549900"/>
          <p14:tracePt t="66777" x="3587750" y="5543550"/>
          <p14:tracePt t="66791" x="3587750" y="5537200"/>
          <p14:tracePt t="66808" x="3587750" y="5530850"/>
          <p14:tracePt t="66824" x="3587750" y="5524500"/>
          <p14:tracePt t="66844" x="3587750" y="5518150"/>
          <p14:tracePt t="66858" x="3587750" y="5511800"/>
          <p14:tracePt t="66880" x="3613150" y="5499100"/>
          <p14:tracePt t="66891" x="3638550" y="5480050"/>
          <p14:tracePt t="66909" x="3702050" y="5454650"/>
          <p14:tracePt t="66924" x="3733800" y="5448300"/>
          <p14:tracePt t="66941" x="3759200" y="5441950"/>
          <p14:tracePt t="66957" x="3778250" y="5441950"/>
          <p14:tracePt t="66974" x="3784600" y="5441950"/>
          <p14:tracePt t="66991" x="3797300" y="5441950"/>
          <p14:tracePt t="67861" x="3810000" y="5448300"/>
          <p14:tracePt t="67869" x="3829050" y="5454650"/>
          <p14:tracePt t="67878" x="3835400" y="5461000"/>
          <p14:tracePt t="67890" x="3879850" y="5473700"/>
          <p14:tracePt t="67906" x="3930650" y="5480050"/>
          <p14:tracePt t="67923" x="3968750" y="5492750"/>
          <p14:tracePt t="67939" x="4013200" y="5499100"/>
          <p14:tracePt t="67957" x="4057650" y="5511800"/>
          <p14:tracePt t="67973" x="4083050" y="5518150"/>
          <p14:tracePt t="67989" x="4121150" y="5518150"/>
          <p14:tracePt t="68006" x="4152900" y="5518150"/>
          <p14:tracePt t="68023" x="4197350" y="5518150"/>
          <p14:tracePt t="68039" x="4229100" y="5518150"/>
          <p14:tracePt t="68055" x="4241800" y="5518150"/>
          <p14:tracePt t="68072" x="4273550" y="5518150"/>
          <p14:tracePt t="68089" x="4298950" y="5518150"/>
          <p14:tracePt t="68105" x="4330700" y="5518150"/>
          <p14:tracePt t="68122" x="4349750" y="5518150"/>
          <p14:tracePt t="68139" x="4368800" y="5518150"/>
          <p14:tracePt t="68156" x="4387850" y="5518150"/>
          <p14:tracePt t="68161" x="4394200" y="5518150"/>
          <p14:tracePt t="68173" x="4406900" y="5518150"/>
          <p14:tracePt t="68189" x="4432300" y="5518150"/>
          <p14:tracePt t="68206" x="4445000" y="5511800"/>
          <p14:tracePt t="68223" x="4457700" y="5511800"/>
          <p14:tracePt t="68239" x="4476750" y="5511800"/>
          <p14:tracePt t="68256" x="4489450" y="5511800"/>
          <p14:tracePt t="68273" x="4495800" y="5511800"/>
          <p14:tracePt t="68289" x="4502150" y="5511800"/>
          <p14:tracePt t="68306" x="4508500" y="5511800"/>
          <p14:tracePt t="68322" x="4514850" y="5511800"/>
          <p14:tracePt t="68339" x="4521200" y="5511800"/>
          <p14:tracePt t="68356" x="4527550" y="5511800"/>
          <p14:tracePt t="68471" x="4527550" y="5505450"/>
          <p14:tracePt t="68478" x="4527550" y="5499100"/>
          <p14:tracePt t="68537" x="4527550" y="5492750"/>
          <p14:tracePt t="68545" x="4533900" y="5492750"/>
          <p14:tracePt t="68555" x="4533900" y="5486400"/>
          <p14:tracePt t="68572" x="4533900" y="5480050"/>
          <p14:tracePt t="68589" x="4533900" y="5473700"/>
          <p14:tracePt t="68605" x="4540250" y="5467350"/>
          <p14:tracePt t="68622" x="4540250" y="5461000"/>
          <p14:tracePt t="68638" x="4546600" y="5448300"/>
          <p14:tracePt t="68656" x="4546600" y="5435600"/>
          <p14:tracePt t="68672" x="4546600" y="5422900"/>
          <p14:tracePt t="68688" x="4546600" y="5416550"/>
          <p14:tracePt t="68705" x="4546600" y="5410200"/>
          <p14:tracePt t="68722" x="4546600" y="5403850"/>
          <p14:tracePt t="68798" x="4546600" y="5397500"/>
          <p14:tracePt t="68887" x="4546600" y="5391150"/>
          <p14:tracePt t="69132" x="4546600" y="5384800"/>
          <p14:tracePt t="69847" x="4546600" y="5378450"/>
          <p14:tracePt t="69855" x="4546600" y="5372100"/>
          <p14:tracePt t="69877" x="4546600" y="5365750"/>
          <p14:tracePt t="69894" x="4546600" y="5359400"/>
          <p14:tracePt t="70233" x="4546600" y="5340350"/>
          <p14:tracePt t="70240" x="4546600" y="5314950"/>
          <p14:tracePt t="70254" x="4546600" y="5283200"/>
          <p14:tracePt t="70269" x="4546600" y="5257800"/>
          <p14:tracePt t="70286" x="4540250" y="5232400"/>
          <p14:tracePt t="70303" x="4533900" y="5213350"/>
          <p14:tracePt t="70320" x="4533900" y="5207000"/>
          <p14:tracePt t="70336" x="4527550" y="5187950"/>
          <p14:tracePt t="70369" x="4527550" y="5175250"/>
          <p14:tracePt t="70708" x="4527550" y="5181600"/>
          <p14:tracePt t="70715" x="4527550" y="5187950"/>
          <p14:tracePt t="70727" x="4527550" y="5194300"/>
          <p14:tracePt t="70735" x="4527550" y="5200650"/>
          <p14:tracePt t="70754" x="4527550" y="5207000"/>
          <p14:tracePt t="70769" x="4527550" y="5213350"/>
          <p14:tracePt t="70785" x="4527550" y="5219700"/>
          <p14:tracePt t="70804" x="4527550" y="5238750"/>
          <p14:tracePt t="70819" x="4527550" y="5251450"/>
          <p14:tracePt t="70835" x="4540250" y="5257800"/>
          <p14:tracePt t="70852" x="4540250" y="5264150"/>
          <p14:tracePt t="70869" x="4540250" y="5276850"/>
          <p14:tracePt t="70886" x="4540250" y="5289550"/>
          <p14:tracePt t="70902" x="4540250" y="5295900"/>
          <p14:tracePt t="70918" x="4540250" y="5302250"/>
          <p14:tracePt t="70935" x="4540250" y="5308600"/>
          <p14:tracePt t="70953" x="4540250" y="5327650"/>
          <p14:tracePt t="70969" x="4540250" y="5340350"/>
          <p14:tracePt t="71002" x="4540250" y="5346700"/>
          <p14:tracePt t="71019" x="4540250" y="5359400"/>
          <p14:tracePt t="71035" x="4540250" y="5365750"/>
          <p14:tracePt t="71052" x="4540250" y="5372100"/>
          <p14:tracePt t="71085" x="4540250" y="5384800"/>
          <p14:tracePt t="71600" x="4533900" y="5384800"/>
          <p14:tracePt t="71609" x="4527550" y="5391150"/>
          <p14:tracePt t="71617" x="4514850" y="5397500"/>
          <p14:tracePt t="71634" x="4495800" y="5397500"/>
          <p14:tracePt t="71652" x="4464050" y="5403850"/>
          <p14:tracePt t="71667" x="4432300" y="5403850"/>
          <p14:tracePt t="71684" x="4400550" y="5403850"/>
          <p14:tracePt t="71701" x="4362450" y="5403850"/>
          <p14:tracePt t="71718" x="4305300" y="5403850"/>
          <p14:tracePt t="71735" x="4273550" y="5403850"/>
          <p14:tracePt t="71751" x="4222750" y="5403850"/>
          <p14:tracePt t="71767" x="4159250" y="5403850"/>
          <p14:tracePt t="71785" x="4025900" y="5397500"/>
          <p14:tracePt t="71801" x="3943350" y="5397500"/>
          <p14:tracePt t="71817" x="3873500" y="5397500"/>
          <p14:tracePt t="71834" x="3797300" y="5397500"/>
          <p14:tracePt t="71851" x="3689350" y="5391150"/>
          <p14:tracePt t="71867" x="3536950" y="5384800"/>
          <p14:tracePt t="71884" x="3454400" y="5384800"/>
          <p14:tracePt t="71901" x="3365500" y="5372100"/>
          <p14:tracePt t="71917" x="3251200" y="5372100"/>
          <p14:tracePt t="71934" x="3098800" y="5372100"/>
          <p14:tracePt t="71950" x="2908300" y="5372100"/>
          <p14:tracePt t="71967" x="2781300" y="5372100"/>
          <p14:tracePt t="71984" x="2622550" y="5372100"/>
          <p14:tracePt t="72001" x="2413000" y="5384800"/>
          <p14:tracePt t="72017" x="2273300" y="5403850"/>
          <p14:tracePt t="72034" x="2108200" y="5416550"/>
          <p14:tracePt t="72050" x="1962150" y="5441950"/>
          <p14:tracePt t="72067" x="1828800" y="5467350"/>
          <p14:tracePt t="72084" x="1758950" y="5480050"/>
          <p14:tracePt t="72100" x="1708150" y="5486400"/>
          <p14:tracePt t="72117" x="1663700" y="5492750"/>
          <p14:tracePt t="72135" x="1606550" y="5511800"/>
          <p14:tracePt t="72150" x="1574800" y="5530850"/>
          <p14:tracePt t="72167" x="1524000" y="5556250"/>
          <p14:tracePt t="72173" x="1485900" y="5568950"/>
          <p14:tracePt t="72183" x="1460500" y="5581650"/>
          <p14:tracePt t="72200" x="1390650" y="5607050"/>
          <p14:tracePt t="72217" x="1282700" y="5651500"/>
          <p14:tracePt t="72233" x="1219200" y="5683250"/>
          <p14:tracePt t="72250" x="1174750" y="5689600"/>
          <p14:tracePt t="72268" x="1123950" y="5715000"/>
          <p14:tracePt t="72284" x="1092200" y="5727700"/>
          <p14:tracePt t="72300" x="1054100" y="5734050"/>
          <p14:tracePt t="72316" x="1041400" y="5740400"/>
          <p14:tracePt t="72333" x="1022350" y="5740400"/>
          <p14:tracePt t="72351" x="1016000" y="5740400"/>
          <p14:tracePt t="72440" x="1016000" y="5746750"/>
          <p14:tracePt t="72448" x="1028700" y="5746750"/>
          <p14:tracePt t="72457" x="1035050" y="5753100"/>
          <p14:tracePt t="72466" x="1035050" y="5759450"/>
          <p14:tracePt t="72484" x="1054100" y="5765800"/>
          <p14:tracePt t="72500" x="1073150" y="5772150"/>
          <p14:tracePt t="72516" x="1085850" y="5772150"/>
          <p14:tracePt t="72533" x="1092200" y="5784850"/>
          <p14:tracePt t="72551" x="1111250" y="5784850"/>
          <p14:tracePt t="72567" x="1130300" y="5791200"/>
          <p14:tracePt t="72583" x="1143000" y="5791200"/>
          <p14:tracePt t="72599" x="1174750" y="5791200"/>
          <p14:tracePt t="72616" x="1206500" y="5803900"/>
          <p14:tracePt t="72632" x="1301750" y="5835650"/>
          <p14:tracePt t="72649" x="1358900" y="5842000"/>
          <p14:tracePt t="72665" x="1403350" y="5848350"/>
          <p14:tracePt t="72682" x="1435100" y="5848350"/>
          <p14:tracePt t="72698" x="1454150" y="5848350"/>
          <p14:tracePt t="72715" x="1466850" y="5848350"/>
          <p14:tracePt t="72732" x="1485900" y="5848350"/>
          <p14:tracePt t="72749" x="1517650" y="5848350"/>
          <p14:tracePt t="72766" x="1543050" y="5848350"/>
          <p14:tracePt t="72782" x="1568450" y="5848350"/>
          <p14:tracePt t="72799" x="1574800" y="5848350"/>
          <p14:tracePt t="72816" x="1587500" y="5848350"/>
          <p14:tracePt t="72833" x="1600200" y="5848350"/>
          <p14:tracePt t="72849" x="1606550" y="5848350"/>
          <p14:tracePt t="72866" x="1612900" y="5848350"/>
          <p14:tracePt t="72901" x="1619250" y="5848350"/>
          <p14:tracePt t="72923" x="1625600" y="5848350"/>
          <p14:tracePt t="72932" x="1631950" y="5842000"/>
          <p14:tracePt t="72955" x="1638300" y="5842000"/>
          <p14:tracePt t="72966" x="1638300" y="5835650"/>
          <p14:tracePt t="72982" x="1644650" y="5835650"/>
          <p14:tracePt t="72999" x="1651000" y="5835650"/>
          <p14:tracePt t="73041" x="1657350" y="5835650"/>
          <p14:tracePt t="73077" x="1663700" y="5835650"/>
          <p14:tracePt t="73199" x="1670050" y="5835650"/>
          <p14:tracePt t="73421" x="1670050" y="5829300"/>
          <p14:tracePt t="73458" x="1670050" y="5822950"/>
          <p14:tracePt t="73495" x="1676400" y="5822950"/>
          <p14:tracePt t="73533" x="1682750" y="5822950"/>
          <p14:tracePt t="73629" x="1689100" y="5822950"/>
          <p14:tracePt t="73637" x="1720850" y="5822950"/>
          <p14:tracePt t="73648" x="1797050" y="5822950"/>
          <p14:tracePt t="73665" x="1968500" y="5816600"/>
          <p14:tracePt t="73671" x="2127250" y="5816600"/>
          <p14:tracePt t="73681" x="2419350" y="5797550"/>
          <p14:tracePt t="73698" x="2590800" y="5797550"/>
          <p14:tracePt t="73714" x="2717800" y="5797550"/>
          <p14:tracePt t="73733" x="2800350" y="5797550"/>
          <p14:tracePt t="73748" x="2825750" y="5797550"/>
          <p14:tracePt t="73765" x="2851150" y="5797550"/>
          <p14:tracePt t="73781" x="2895600" y="5797550"/>
          <p14:tracePt t="73798" x="2933700" y="5803900"/>
          <p14:tracePt t="73815" x="2997200" y="5816600"/>
          <p14:tracePt t="73831" x="3041650" y="5816600"/>
          <p14:tracePt t="73848" x="3086100" y="5816600"/>
          <p14:tracePt t="73865" x="3130550" y="5816600"/>
          <p14:tracePt t="73882" x="3181350" y="5816600"/>
          <p14:tracePt t="73898" x="3213100" y="5816600"/>
          <p14:tracePt t="73914" x="3232150" y="5816600"/>
          <p14:tracePt t="73931" x="3251200" y="5816600"/>
          <p14:tracePt t="73949" x="3276600" y="5816600"/>
          <p14:tracePt t="73964" x="3282950" y="5816600"/>
          <p14:tracePt t="73981" x="3289300" y="5816600"/>
          <p14:tracePt t="74015" x="3302000" y="5816600"/>
          <p14:tracePt t="74083" x="3308350" y="5816600"/>
          <p14:tracePt t="74105" x="3308350" y="5810250"/>
          <p14:tracePt t="74209" x="3308350" y="5803900"/>
          <p14:tracePt t="74321" x="3308350" y="5797550"/>
          <p14:tracePt t="74337" x="3308350" y="5791200"/>
          <p14:tracePt t="74365" x="3308350" y="5784850"/>
          <p14:tracePt t="74381" x="3308350" y="5778500"/>
          <p14:tracePt t="74389" x="3302000" y="5772150"/>
          <p14:tracePt t="74398" x="3295650" y="5772150"/>
          <p14:tracePt t="74692" x="3302000" y="5772150"/>
          <p14:tracePt t="74700" x="3308350" y="5772150"/>
          <p14:tracePt t="74714" x="3327400" y="5772150"/>
          <p14:tracePt t="74730" x="3365500" y="5778500"/>
          <p14:tracePt t="74746" x="3403600" y="5791200"/>
          <p14:tracePt t="74763" x="3486150" y="5810250"/>
          <p14:tracePt t="74781" x="3619500" y="5829300"/>
          <p14:tracePt t="74797" x="3708400" y="5835650"/>
          <p14:tracePt t="74813" x="3752850" y="5848350"/>
          <p14:tracePt t="74830" x="3803650" y="5854700"/>
          <p14:tracePt t="74847" x="3860800" y="5861050"/>
          <p14:tracePt t="74863" x="3924300" y="5861050"/>
          <p14:tracePt t="74879" x="3987800" y="5861050"/>
          <p14:tracePt t="74896" x="4057650" y="5861050"/>
          <p14:tracePt t="74913" x="4114800" y="5861050"/>
          <p14:tracePt t="74930" x="4165600" y="5861050"/>
          <p14:tracePt t="74946" x="4184650" y="5861050"/>
          <p14:tracePt t="74963" x="4203700" y="5861050"/>
          <p14:tracePt t="74979" x="4216400" y="5861050"/>
          <p14:tracePt t="74997" x="4241800" y="5861050"/>
          <p14:tracePt t="75013" x="4260850" y="5861050"/>
          <p14:tracePt t="75029" x="4279900" y="5861050"/>
          <p14:tracePt t="75046" x="4305300" y="5861050"/>
          <p14:tracePt t="75064" x="4324350" y="5861050"/>
          <p14:tracePt t="75079" x="4343400" y="5861050"/>
          <p14:tracePt t="75096" x="4349750" y="5861050"/>
          <p14:tracePt t="75113" x="4362450" y="5861050"/>
          <p14:tracePt t="75130" x="4375150" y="5861050"/>
          <p14:tracePt t="75146" x="4387850" y="5861050"/>
          <p14:tracePt t="75163" x="4406900" y="5861050"/>
          <p14:tracePt t="75169" x="4419600" y="5861050"/>
          <p14:tracePt t="75179" x="4425950" y="5861050"/>
          <p14:tracePt t="75196" x="4438650" y="5861050"/>
          <p14:tracePt t="75213" x="4457700" y="5861050"/>
          <p14:tracePt t="75229" x="4470400" y="5861050"/>
          <p14:tracePt t="75246" x="4483100" y="5861050"/>
          <p14:tracePt t="75263" x="4495800" y="5861050"/>
          <p14:tracePt t="75279" x="4527550" y="5861050"/>
          <p14:tracePt t="75296" x="4546600" y="5854700"/>
          <p14:tracePt t="75313" x="4578350" y="5854700"/>
          <p14:tracePt t="75329" x="4610100" y="5848350"/>
          <p14:tracePt t="75346" x="4654550" y="5842000"/>
          <p14:tracePt t="75362" x="4686300" y="5835650"/>
          <p14:tracePt t="75379" x="4724400" y="5835650"/>
          <p14:tracePt t="75396" x="4756150" y="5835650"/>
          <p14:tracePt t="75413" x="4832350" y="5835650"/>
          <p14:tracePt t="75430" x="4895850" y="5822950"/>
          <p14:tracePt t="75445" x="5003800" y="5816600"/>
          <p14:tracePt t="75462" x="5156200" y="5803900"/>
          <p14:tracePt t="75480" x="5346700" y="5791200"/>
          <p14:tracePt t="75495" x="5473700" y="5778500"/>
          <p14:tracePt t="75512" x="5607050" y="5772150"/>
          <p14:tracePt t="75529" x="5670550" y="5772150"/>
          <p14:tracePt t="75547" x="5727700" y="5772150"/>
          <p14:tracePt t="75562" x="5746750" y="5772150"/>
          <p14:tracePt t="75579" x="5772150" y="5772150"/>
          <p14:tracePt t="75596" x="5784850" y="5772150"/>
          <p14:tracePt t="75613" x="5803900" y="5772150"/>
          <p14:tracePt t="75629" x="5810250" y="5772150"/>
          <p14:tracePt t="75645" x="5816600" y="5772150"/>
          <p14:tracePt t="75662" x="5822950" y="5772150"/>
          <p14:tracePt t="75683" x="5829300" y="5772150"/>
          <p14:tracePt t="75696" x="5835650" y="5772150"/>
          <p14:tracePt t="75712" x="5854700" y="5772150"/>
          <p14:tracePt t="75728" x="5886450" y="5778500"/>
          <p14:tracePt t="75745" x="5924550" y="5791200"/>
          <p14:tracePt t="75762" x="5988050" y="5797550"/>
          <p14:tracePt t="75779" x="6026150" y="5797550"/>
          <p14:tracePt t="75795" x="6070600" y="5797550"/>
          <p14:tracePt t="75812" x="6102350" y="5797550"/>
          <p14:tracePt t="75829" x="6134100" y="5797550"/>
          <p14:tracePt t="75845" x="6146800" y="5797550"/>
          <p14:tracePt t="75861" x="6159500" y="5797550"/>
          <p14:tracePt t="75878" x="6165850" y="5797550"/>
          <p14:tracePt t="75896" x="6178550" y="5803900"/>
          <p14:tracePt t="75911" x="6184900" y="5810250"/>
          <p14:tracePt t="75928" x="6191250" y="5810250"/>
          <p14:tracePt t="75945" x="6197600" y="5816600"/>
          <p14:tracePt t="75961" x="6203950" y="5822950"/>
          <p14:tracePt t="75978" x="6223000" y="5829300"/>
          <p14:tracePt t="75995" x="6242050" y="5829300"/>
          <p14:tracePt t="76011" x="6248400" y="5829300"/>
          <p14:tracePt t="76028" x="6261100" y="5835650"/>
          <p14:tracePt t="76045" x="6280150" y="5842000"/>
          <p14:tracePt t="76062" x="6299200" y="5848350"/>
          <p14:tracePt t="76078" x="6324600" y="5848350"/>
          <p14:tracePt t="76094" x="6337300" y="5854700"/>
          <p14:tracePt t="76112" x="6362700" y="5867400"/>
          <p14:tracePt t="76128" x="6375400" y="5867400"/>
          <p14:tracePt t="76144" x="6388100" y="5867400"/>
          <p14:tracePt t="76161" x="6400800" y="5873750"/>
          <p14:tracePt t="76167" x="6407150" y="5873750"/>
          <p14:tracePt t="76178" x="6413500" y="5873750"/>
          <p14:tracePt t="76194" x="6426200" y="5873750"/>
          <p14:tracePt t="76228" x="6432550" y="5873750"/>
          <p14:tracePt t="76245" x="6438900" y="5873750"/>
          <p14:tracePt t="76462" x="6438900" y="5880100"/>
          <p14:tracePt t="76491" x="6438900" y="5886450"/>
          <p14:tracePt t="76611" x="6438900" y="5880100"/>
          <p14:tracePt t="76625" x="6438900" y="5867400"/>
          <p14:tracePt t="76634" x="6438900" y="5861050"/>
          <p14:tracePt t="76649" x="6438900" y="5848350"/>
          <p14:tracePt t="76662" x="6438900" y="5842000"/>
          <p14:tracePt t="76677" x="6553200" y="5791200"/>
          <p14:tracePt t="76694" x="6724650" y="5753100"/>
          <p14:tracePt t="76710" x="6908800" y="5715000"/>
          <p14:tracePt t="76727" x="7080250" y="5689600"/>
          <p14:tracePt t="76745" x="7334250" y="5664200"/>
          <p14:tracePt t="76760" x="7429500" y="5657850"/>
          <p14:tracePt t="76777" x="7499350" y="5645150"/>
          <p14:tracePt t="76793" x="7537450" y="5645150"/>
          <p14:tracePt t="76811" x="7575550" y="5645150"/>
          <p14:tracePt t="76827" x="7600950" y="5645150"/>
          <p14:tracePt t="76844" x="7620000" y="5645150"/>
          <p14:tracePt t="76860" x="7639050" y="5645150"/>
          <p14:tracePt t="76878" x="7664450" y="5645150"/>
          <p14:tracePt t="76894" x="7677150" y="5651500"/>
          <p14:tracePt t="76910" x="7696200" y="5657850"/>
          <p14:tracePt t="76927" x="7715250" y="5657850"/>
          <p14:tracePt t="76944" x="7747000" y="5670550"/>
          <p14:tracePt t="76960" x="7753350" y="5670550"/>
          <p14:tracePt t="76976" x="7766050" y="5670550"/>
          <p14:tracePt t="76993" x="7772400" y="5670550"/>
          <p14:tracePt t="77010" x="7778750" y="5670550"/>
          <p14:tracePt t="77026" x="7785100" y="56705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4353363"/>
            <a:ext cx="8280920" cy="566738"/>
          </a:xfrm>
        </p:spPr>
        <p:txBody>
          <a:bodyPr>
            <a:normAutofit/>
          </a:bodyPr>
          <a:lstStyle/>
          <a:p>
            <a:r>
              <a:rPr lang="en-AU" sz="2800" dirty="0"/>
              <a:t>Acheulean tools – Homo erectus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6763488" y="1135502"/>
            <a:ext cx="4505645" cy="387181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Large – hand sized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Rough tear-drop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Not a lot of variation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General rather than specific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Finer flaking than </a:t>
            </a:r>
            <a:r>
              <a:rPr lang="en-AU" sz="2000" dirty="0" err="1"/>
              <a:t>Oldowan</a:t>
            </a: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Bifacial – thin axe-like edges with two broader faces.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0" y="1035390"/>
            <a:ext cx="6143625" cy="39719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8927" y="151890"/>
            <a:ext cx="11362509" cy="71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 - </a:t>
            </a:r>
            <a:r>
              <a:rPr lang="en-AU" sz="3600" b="1" i="1" dirty="0">
                <a:latin typeface="+mn-lt"/>
              </a:rPr>
              <a:t>Homo erectus –</a:t>
            </a:r>
            <a:r>
              <a:rPr lang="en-AU" sz="3600" b="1" dirty="0">
                <a:latin typeface="+mn-lt"/>
              </a:rPr>
              <a:t> Features of Acheulean tools</a:t>
            </a:r>
            <a:endParaRPr lang="en-AU" sz="36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706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42"/>
    </mc:Choice>
    <mc:Fallback xmlns="">
      <p:transition spd="slow" advTm="36242"/>
    </mc:Fallback>
  </mc:AlternateContent>
  <p:extLst>
    <p:ext uri="{3A86A75C-4F4B-4683-9AE1-C65F6400EC91}">
      <p14:laserTraceLst xmlns:p14="http://schemas.microsoft.com/office/powerpoint/2010/main">
        <p14:tracePtLst>
          <p14:tracePt t="2588" x="7785100" y="5664200"/>
          <p14:tracePt t="2596" x="7778750" y="5645150"/>
          <p14:tracePt t="2604" x="7766050" y="5632450"/>
          <p14:tracePt t="2619" x="7727950" y="5607050"/>
          <p14:tracePt t="2636" x="7645400" y="5543550"/>
          <p14:tracePt t="2652" x="7562850" y="5473700"/>
          <p14:tracePt t="2669" x="7435850" y="5353050"/>
          <p14:tracePt t="2686" x="7321550" y="5219700"/>
          <p14:tracePt t="2702" x="7200900" y="5060950"/>
          <p14:tracePt t="2719" x="7105650" y="4921250"/>
          <p14:tracePt t="2735" x="7023100" y="4806950"/>
          <p14:tracePt t="2752" x="6959600" y="4730750"/>
          <p14:tracePt t="2769" x="6921500" y="4686300"/>
          <p14:tracePt t="2785" x="6883400" y="4641850"/>
          <p14:tracePt t="2802" x="6807200" y="4559300"/>
          <p14:tracePt t="2819" x="6737350" y="4495800"/>
          <p14:tracePt t="2835" x="6667500" y="4432300"/>
          <p14:tracePt t="2852" x="6610350" y="4375150"/>
          <p14:tracePt t="2868" x="6565900" y="4337050"/>
          <p14:tracePt t="2885" x="6534150" y="4305300"/>
          <p14:tracePt t="2902" x="6508750" y="4286250"/>
          <p14:tracePt t="2918" x="6502400" y="4273550"/>
          <p14:tracePt t="2935" x="6483350" y="4260850"/>
          <p14:tracePt t="2952" x="6470650" y="4241800"/>
          <p14:tracePt t="2968" x="6464300" y="4222750"/>
          <p14:tracePt t="2985" x="6457950" y="4210050"/>
          <p14:tracePt t="3002" x="6451600" y="4197350"/>
          <p14:tracePt t="3018" x="6445250" y="4178300"/>
          <p14:tracePt t="3035" x="6438900" y="4171950"/>
          <p14:tracePt t="3051" x="6438900" y="4165600"/>
          <p14:tracePt t="3068" x="6438900" y="4159250"/>
          <p14:tracePt t="3339" x="6483350" y="4133850"/>
          <p14:tracePt t="3346" x="6546850" y="4089400"/>
          <p14:tracePt t="3356" x="6610350" y="4051300"/>
          <p14:tracePt t="3369" x="6711950" y="3968750"/>
          <p14:tracePt t="3385" x="6800850" y="3879850"/>
          <p14:tracePt t="3402" x="6889750" y="3790950"/>
          <p14:tracePt t="3418" x="6959600" y="3714750"/>
          <p14:tracePt t="3436" x="7054850" y="3625850"/>
          <p14:tracePt t="3452" x="7105650" y="3581400"/>
          <p14:tracePt t="3468" x="7131050" y="3549650"/>
          <p14:tracePt t="3485" x="7188200" y="3460750"/>
          <p14:tracePt t="3502" x="7245350" y="3251200"/>
          <p14:tracePt t="3518" x="7245350" y="3124200"/>
          <p14:tracePt t="3535" x="7226300" y="2921000"/>
          <p14:tracePt t="3553" x="7143750" y="2647950"/>
          <p14:tracePt t="3569" x="6965950" y="2349500"/>
          <p14:tracePt t="3585" x="6788150" y="2089150"/>
          <p14:tracePt t="3601" x="6565900" y="1828800"/>
          <p14:tracePt t="3618" x="6337300" y="1587500"/>
          <p14:tracePt t="3636" x="6096000" y="1365250"/>
          <p14:tracePt t="3652" x="5867400" y="1206500"/>
          <p14:tracePt t="3668" x="5676900" y="1111250"/>
          <p14:tracePt t="3684" x="5454650" y="1035050"/>
          <p14:tracePt t="3701" x="5156200" y="971550"/>
          <p14:tracePt t="3718" x="4857750" y="939800"/>
          <p14:tracePt t="3734" x="4660900" y="920750"/>
          <p14:tracePt t="3751" x="4521200" y="914400"/>
          <p14:tracePt t="3768" x="4413250" y="908050"/>
          <p14:tracePt t="3785" x="4165600" y="869950"/>
          <p14:tracePt t="3801" x="4025900" y="844550"/>
          <p14:tracePt t="3818" x="3917950" y="838200"/>
          <p14:tracePt t="3834" x="3810000" y="825500"/>
          <p14:tracePt t="3852" x="3594100" y="831850"/>
          <p14:tracePt t="3868" x="3460750" y="882650"/>
          <p14:tracePt t="3884" x="3346450" y="939800"/>
          <p14:tracePt t="3901" x="3200400" y="1035050"/>
          <p14:tracePt t="3919" x="2984500" y="1174750"/>
          <p14:tracePt t="3935" x="2857500" y="1276350"/>
          <p14:tracePt t="3951" x="2736850" y="1403350"/>
          <p14:tracePt t="3968" x="2616200" y="1555750"/>
          <p14:tracePt t="3986" x="2444750" y="1746250"/>
          <p14:tracePt t="4001" x="2330450" y="1873250"/>
          <p14:tracePt t="4017" x="2254250" y="2000250"/>
          <p14:tracePt t="4034" x="2197100" y="2114550"/>
          <p14:tracePt t="4051" x="2171700" y="2190750"/>
          <p14:tracePt t="4069" x="2133600" y="2279650"/>
          <p14:tracePt t="4084" x="2114550" y="2330450"/>
          <p14:tracePt t="4100" x="2108200" y="2419350"/>
          <p14:tracePt t="4117" x="2101850" y="2527300"/>
          <p14:tracePt t="4136" x="2108200" y="2711450"/>
          <p14:tracePt t="4151" x="2114550" y="2800350"/>
          <p14:tracePt t="4167" x="2133600" y="2895600"/>
          <p14:tracePt t="4184" x="2152650" y="2997200"/>
          <p14:tracePt t="4201" x="2178050" y="3098800"/>
          <p14:tracePt t="4217" x="2184400" y="3155950"/>
          <p14:tracePt t="4234" x="2184400" y="3194050"/>
          <p14:tracePt t="4250" x="2184400" y="3238500"/>
          <p14:tracePt t="4269" x="2184400" y="3314700"/>
          <p14:tracePt t="4514" x="2152650" y="3352800"/>
          <p14:tracePt t="4521" x="2101850" y="3422650"/>
          <p14:tracePt t="4533" x="2051050" y="3486150"/>
          <p14:tracePt t="4550" x="1936750" y="3651250"/>
          <p14:tracePt t="4566" x="1885950" y="3759200"/>
          <p14:tracePt t="4583" x="1866900" y="3860800"/>
          <p14:tracePt t="4600" x="1847850" y="3968750"/>
          <p14:tracePt t="4617" x="1847850" y="4114800"/>
          <p14:tracePt t="4633" x="1860550" y="4191000"/>
          <p14:tracePt t="4650" x="1885950" y="4273550"/>
          <p14:tracePt t="4667" x="1930400" y="4343400"/>
          <p14:tracePt t="4684" x="2063750" y="4445000"/>
          <p14:tracePt t="4700" x="2171700" y="4502150"/>
          <p14:tracePt t="4716" x="2279650" y="4552950"/>
          <p14:tracePt t="4733" x="2444750" y="4597400"/>
          <p14:tracePt t="4749" x="2597150" y="4610100"/>
          <p14:tracePt t="4766" x="2800350" y="4622800"/>
          <p14:tracePt t="4782" x="2990850" y="4629150"/>
          <p14:tracePt t="4799" x="3136900" y="4635500"/>
          <p14:tracePt t="4816" x="3244850" y="4635500"/>
          <p14:tracePt t="4832" x="3416300" y="4635500"/>
          <p14:tracePt t="4849" x="3530600" y="4635500"/>
          <p14:tracePt t="4866" x="3644900" y="4610100"/>
          <p14:tracePt t="4883" x="3708400" y="4603750"/>
          <p14:tracePt t="4900" x="3835400" y="4584700"/>
          <p14:tracePt t="4916" x="3924300" y="4565650"/>
          <p14:tracePt t="4932" x="4019550" y="4559300"/>
          <p14:tracePt t="4949" x="4095750" y="4552950"/>
          <p14:tracePt t="4966" x="4210050" y="4540250"/>
          <p14:tracePt t="4982" x="4324350" y="4540250"/>
          <p14:tracePt t="4999" x="4451350" y="4540250"/>
          <p14:tracePt t="5016" x="4559300" y="4540250"/>
          <p14:tracePt t="5033" x="4692650" y="4540250"/>
          <p14:tracePt t="5049" x="4806950" y="4540250"/>
          <p14:tracePt t="5066" x="4933950" y="4546600"/>
          <p14:tracePt t="5082" x="5035550" y="4559300"/>
          <p14:tracePt t="5099" x="5099050" y="4565650"/>
          <p14:tracePt t="5115" x="5194300" y="4572000"/>
          <p14:tracePt t="5132" x="5257800" y="4572000"/>
          <p14:tracePt t="5149" x="5321300" y="4572000"/>
          <p14:tracePt t="5165" x="5378450" y="4572000"/>
          <p14:tracePt t="5182" x="5441950" y="4572000"/>
          <p14:tracePt t="5199" x="5461000" y="4572000"/>
          <p14:tracePt t="5215" x="5480050" y="4572000"/>
          <p14:tracePt t="5232" x="5499100" y="4572000"/>
          <p14:tracePt t="5249" x="5505450" y="4572000"/>
          <p14:tracePt t="5265" x="5511800" y="4572000"/>
          <p14:tracePt t="5282" x="5518150" y="4572000"/>
          <p14:tracePt t="5299" x="5524500" y="4572000"/>
          <p14:tracePt t="5607" x="5530850" y="4572000"/>
          <p14:tracePt t="5748" x="5530850" y="4565650"/>
          <p14:tracePt t="6186" x="5530850" y="4559300"/>
          <p14:tracePt t="6224" x="5530850" y="4552950"/>
          <p14:tracePt t="6549" x="5537200" y="4546600"/>
          <p14:tracePt t="6557" x="5543550" y="4533900"/>
          <p14:tracePt t="6565" x="5556250" y="4521200"/>
          <p14:tracePt t="6580" x="5568950" y="4483100"/>
          <p14:tracePt t="6597" x="5581650" y="4381500"/>
          <p14:tracePt t="6613" x="5581650" y="4254500"/>
          <p14:tracePt t="6630" x="5575300" y="4133850"/>
          <p14:tracePt t="6646" x="5556250" y="4000500"/>
          <p14:tracePt t="6663" x="5549900" y="3892550"/>
          <p14:tracePt t="6679" x="5543550" y="3778250"/>
          <p14:tracePt t="6696" x="5524500" y="3657600"/>
          <p14:tracePt t="6713" x="5524500" y="3517900"/>
          <p14:tracePt t="6729" x="5518150" y="3390900"/>
          <p14:tracePt t="6746" x="5505450" y="3276600"/>
          <p14:tracePt t="6763" x="5480050" y="3181350"/>
          <p14:tracePt t="6780" x="5448300" y="3060700"/>
          <p14:tracePt t="6796" x="5441950" y="2997200"/>
          <p14:tracePt t="6813" x="5435600" y="2946400"/>
          <p14:tracePt t="6830" x="5429250" y="2901950"/>
          <p14:tracePt t="6848" x="5422900" y="2838450"/>
          <p14:tracePt t="6863" x="5422900" y="2806700"/>
          <p14:tracePt t="6880" x="5422900" y="2749550"/>
          <p14:tracePt t="6896" x="5429250" y="2654300"/>
          <p14:tracePt t="6913" x="5435600" y="2527300"/>
          <p14:tracePt t="6930" x="5448300" y="2393950"/>
          <p14:tracePt t="6946" x="5467350" y="2305050"/>
          <p14:tracePt t="6963" x="5473700" y="2178050"/>
          <p14:tracePt t="6980" x="5473700" y="2057400"/>
          <p14:tracePt t="6997" x="5473700" y="1962150"/>
          <p14:tracePt t="7013" x="5473700" y="1917700"/>
          <p14:tracePt t="7030" x="5473700" y="1892300"/>
          <p14:tracePt t="7046" x="5473700" y="1873250"/>
          <p14:tracePt t="7064" x="5473700" y="1854200"/>
          <p14:tracePt t="7079" x="5473700" y="1847850"/>
          <p14:tracePt t="7096" x="5473700" y="1841500"/>
          <p14:tracePt t="7130" x="5473700" y="1828800"/>
          <p14:tracePt t="7163" x="5473700" y="1822450"/>
          <p14:tracePt t="7179" x="5480050" y="1835150"/>
          <p14:tracePt t="7488" x="5480050" y="1841500"/>
          <p14:tracePt t="7615" x="5480050" y="1847850"/>
          <p14:tracePt t="7622" x="5480050" y="1854200"/>
          <p14:tracePt t="7645" x="5480050" y="1860550"/>
          <p14:tracePt t="7668" x="5480050" y="1866900"/>
          <p14:tracePt t="7675" x="5480050" y="1873250"/>
          <p14:tracePt t="7683" x="5473700" y="1879600"/>
          <p14:tracePt t="7696" x="5448300" y="1917700"/>
          <p14:tracePt t="7712" x="5410200" y="1974850"/>
          <p14:tracePt t="7729" x="5353050" y="2057400"/>
          <p14:tracePt t="7747" x="5308600" y="2133600"/>
          <p14:tracePt t="7768" x="5226050" y="2216150"/>
          <p14:tracePt t="7778" x="5099050" y="2311400"/>
          <p14:tracePt t="7795" x="4984750" y="2413000"/>
          <p14:tracePt t="7811" x="4851400" y="2520950"/>
          <p14:tracePt t="7829" x="4559300" y="2730500"/>
          <p14:tracePt t="7845" x="4254500" y="2863850"/>
          <p14:tracePt t="7861" x="3962400" y="2971800"/>
          <p14:tracePt t="7878" x="3600450" y="3117850"/>
          <p14:tracePt t="7895" x="3308350" y="3270250"/>
          <p14:tracePt t="7911" x="2813050" y="3536950"/>
          <p14:tracePt t="7928" x="2635250" y="3613150"/>
          <p14:tracePt t="7944" x="2381250" y="3689350"/>
          <p14:tracePt t="7961" x="2209800" y="3752850"/>
          <p14:tracePt t="7978" x="2000250" y="3822700"/>
          <p14:tracePt t="7994" x="1816100" y="3879850"/>
          <p14:tracePt t="8011" x="1638300" y="3930650"/>
          <p14:tracePt t="8027" x="1504950" y="3981450"/>
          <p14:tracePt t="8044" x="1308100" y="4057650"/>
          <p14:tracePt t="8061" x="1193800" y="4114800"/>
          <p14:tracePt t="8077" x="1098550" y="4152900"/>
          <p14:tracePt t="8095" x="1054100" y="4178300"/>
          <p14:tracePt t="8111" x="1003300" y="4216400"/>
          <p14:tracePt t="8128" x="977900" y="4235450"/>
          <p14:tracePt t="8144" x="952500" y="4273550"/>
          <p14:tracePt t="8161" x="914400" y="4356100"/>
          <p14:tracePt t="8178" x="857250" y="4514850"/>
          <p14:tracePt t="8194" x="838200" y="4578350"/>
          <p14:tracePt t="8211" x="825500" y="4635500"/>
          <p14:tracePt t="8228" x="819150" y="4711700"/>
          <p14:tracePt t="8246" x="812800" y="4902200"/>
          <p14:tracePt t="8261" x="819150" y="4991100"/>
          <p14:tracePt t="8278" x="831850" y="5041900"/>
          <p14:tracePt t="8295" x="844550" y="5086350"/>
          <p14:tracePt t="8302" x="850900" y="5099050"/>
          <p14:tracePt t="8311" x="850900" y="5111750"/>
          <p14:tracePt t="8328" x="863600" y="5130800"/>
          <p14:tracePt t="8344" x="863600" y="5143500"/>
          <p14:tracePt t="8378" x="863600" y="5149850"/>
          <p14:tracePt t="8419" x="857250" y="5149850"/>
          <p14:tracePt t="8663" x="869950" y="5118100"/>
          <p14:tracePt t="8670" x="914400" y="5041900"/>
          <p14:tracePt t="8680" x="990600" y="4864100"/>
          <p14:tracePt t="8694" x="1149350" y="4521200"/>
          <p14:tracePt t="8710" x="1333500" y="4051300"/>
          <p14:tracePt t="8727" x="1504950" y="3702050"/>
          <p14:tracePt t="8745" x="1778000" y="3111500"/>
          <p14:tracePt t="8761" x="1885950" y="2813050"/>
          <p14:tracePt t="8777" x="1968500" y="2438400"/>
          <p14:tracePt t="8794" x="2012950" y="2165350"/>
          <p14:tracePt t="8799" x="2019300" y="2070100"/>
          <p14:tracePt t="8811" x="2025650" y="1847850"/>
          <p14:tracePt t="8828" x="2025650" y="1657350"/>
          <p14:tracePt t="8844" x="2019300" y="1511300"/>
          <p14:tracePt t="8860" x="1949450" y="1346200"/>
          <p14:tracePt t="8878" x="1765300" y="1117600"/>
          <p14:tracePt t="8894" x="1663700" y="1009650"/>
          <p14:tracePt t="8910" x="1600200" y="914400"/>
          <p14:tracePt t="8927" x="1555750" y="850900"/>
          <p14:tracePt t="8945" x="1530350" y="806450"/>
          <p14:tracePt t="8960" x="1524000" y="787400"/>
          <p14:tracePt t="8977" x="1517650" y="781050"/>
          <p14:tracePt t="8994" x="1511300" y="774700"/>
          <p14:tracePt t="9086" x="1504950" y="774700"/>
          <p14:tracePt t="9098" x="1498600" y="774700"/>
          <p14:tracePt t="9104" x="1485900" y="774700"/>
          <p14:tracePt t="9110" x="1460500" y="781050"/>
          <p14:tracePt t="9127" x="1377950" y="800100"/>
          <p14:tracePt t="9143" x="1301750" y="819150"/>
          <p14:tracePt t="9160" x="1225550" y="825500"/>
          <p14:tracePt t="9177" x="1193800" y="819150"/>
          <p14:tracePt t="9194" x="1155700" y="793750"/>
          <p14:tracePt t="9210" x="1136650" y="774700"/>
          <p14:tracePt t="9227" x="1085850" y="717550"/>
          <p14:tracePt t="9243" x="1060450" y="679450"/>
          <p14:tracePt t="9260" x="1041400" y="660400"/>
          <p14:tracePt t="9277" x="1022350" y="641350"/>
          <p14:tracePt t="9294" x="1003300" y="635000"/>
          <p14:tracePt t="9301" x="996950" y="635000"/>
          <p14:tracePt t="9310" x="984250" y="628650"/>
          <p14:tracePt t="9326" x="971550" y="628650"/>
          <p14:tracePt t="9343" x="952500" y="628650"/>
          <p14:tracePt t="9361" x="946150" y="622300"/>
          <p14:tracePt t="9376" x="939800" y="622300"/>
          <p14:tracePt t="9444" x="946150" y="622300"/>
          <p14:tracePt t="9451" x="958850" y="635000"/>
          <p14:tracePt t="9459" x="971550" y="660400"/>
          <p14:tracePt t="9476" x="1022350" y="736600"/>
          <p14:tracePt t="9493" x="1066800" y="850900"/>
          <p14:tracePt t="9510" x="1123950" y="990600"/>
          <p14:tracePt t="9526" x="1136650" y="1022350"/>
          <p14:tracePt t="9543" x="1174750" y="1181100"/>
          <p14:tracePt t="9559" x="1200150" y="1301750"/>
          <p14:tracePt t="9576" x="1212850" y="1485900"/>
          <p14:tracePt t="9592" x="1212850" y="1606550"/>
          <p14:tracePt t="9609" x="1212850" y="1714500"/>
          <p14:tracePt t="9625" x="1206500" y="1803400"/>
          <p14:tracePt t="9642" x="1187450" y="1892300"/>
          <p14:tracePt t="9659" x="1168400" y="1955800"/>
          <p14:tracePt t="9675" x="1143000" y="2006600"/>
          <p14:tracePt t="9692" x="1098550" y="2063750"/>
          <p14:tracePt t="9709" x="1060450" y="2108200"/>
          <p14:tracePt t="9726" x="1009650" y="2171700"/>
          <p14:tracePt t="9742" x="971550" y="2209800"/>
          <p14:tracePt t="9759" x="939800" y="2235200"/>
          <p14:tracePt t="9777" x="882650" y="2286000"/>
          <p14:tracePt t="9793" x="863600" y="2305050"/>
          <p14:tracePt t="9809" x="787400" y="2349500"/>
          <p14:tracePt t="9826" x="755650" y="2381250"/>
          <p14:tracePt t="9842" x="730250" y="2400300"/>
          <p14:tracePt t="9859" x="654050" y="2438400"/>
          <p14:tracePt t="9876" x="628650" y="2451100"/>
          <p14:tracePt t="9892" x="596900" y="2457450"/>
          <p14:tracePt t="9909" x="565150" y="2457450"/>
          <p14:tracePt t="9927" x="514350" y="2432050"/>
          <p14:tracePt t="9942" x="469900" y="2336800"/>
          <p14:tracePt t="9959" x="444500" y="2228850"/>
          <p14:tracePt t="9976" x="438150" y="2076450"/>
          <p14:tracePt t="9993" x="450850" y="1866900"/>
          <p14:tracePt t="10009" x="463550" y="1784350"/>
          <p14:tracePt t="10025" x="469900" y="1746250"/>
          <p14:tracePt t="10042" x="469900" y="1708150"/>
          <p14:tracePt t="10060" x="469900" y="1682750"/>
          <p14:tracePt t="10076" x="469900" y="1663700"/>
          <p14:tracePt t="10092" x="476250" y="1638300"/>
          <p14:tracePt t="10109" x="495300" y="1562100"/>
          <p14:tracePt t="10126" x="571500" y="1377950"/>
          <p14:tracePt t="10143" x="615950" y="1289050"/>
          <p14:tracePt t="10159" x="647700" y="1231900"/>
          <p14:tracePt t="10175" x="673100" y="1193800"/>
          <p14:tracePt t="10192" x="692150" y="1162050"/>
          <p14:tracePt t="10209" x="717550" y="1111250"/>
          <p14:tracePt t="10225" x="736600" y="1073150"/>
          <p14:tracePt t="10242" x="774700" y="1009650"/>
          <p14:tracePt t="10258" x="800100" y="933450"/>
          <p14:tracePt t="10276" x="844550" y="857250"/>
          <p14:tracePt t="10292" x="857250" y="838200"/>
          <p14:tracePt t="10299" x="857250" y="831850"/>
          <p14:tracePt t="10308" x="863600" y="825500"/>
          <p14:tracePt t="10325" x="869950" y="819150"/>
          <p14:tracePt t="10343" x="876300" y="800100"/>
          <p14:tracePt t="10358" x="914400" y="774700"/>
          <p14:tracePt t="10375" x="958850" y="742950"/>
          <p14:tracePt t="10392" x="984250" y="723900"/>
          <p14:tracePt t="10409" x="996950" y="711200"/>
          <p14:tracePt t="10425" x="1003300" y="704850"/>
          <p14:tracePt t="10441" x="1009650" y="692150"/>
          <p14:tracePt t="10476" x="1009650" y="685800"/>
          <p14:tracePt t="10762" x="1009650" y="749300"/>
          <p14:tracePt t="10768" x="1009650" y="844550"/>
          <p14:tracePt t="10778" x="1016000" y="996950"/>
          <p14:tracePt t="10791" x="1035050" y="1333500"/>
          <p14:tracePt t="10808" x="1079500" y="1676400"/>
          <p14:tracePt t="10826" x="1123950" y="2260600"/>
          <p14:tracePt t="10841" x="1136650" y="2609850"/>
          <p14:tracePt t="10857" x="1130300" y="3009900"/>
          <p14:tracePt t="10874" x="1111250" y="3321050"/>
          <p14:tracePt t="10891" x="1104900" y="3606800"/>
          <p14:tracePt t="10908" x="1085850" y="3898900"/>
          <p14:tracePt t="10925" x="1073150" y="4038600"/>
          <p14:tracePt t="10941" x="1079500" y="4197350"/>
          <p14:tracePt t="10957" x="1085850" y="4337050"/>
          <p14:tracePt t="10975" x="1117600" y="4464050"/>
          <p14:tracePt t="10991" x="1130300" y="4533900"/>
          <p14:tracePt t="11007" x="1149350" y="4622800"/>
          <p14:tracePt t="11024" x="1174750" y="4711700"/>
          <p14:tracePt t="11042" x="1206500" y="4845050"/>
          <p14:tracePt t="11057" x="1219200" y="4908550"/>
          <p14:tracePt t="11074" x="1238250" y="4959350"/>
          <p14:tracePt t="11091" x="1250950" y="5003800"/>
          <p14:tracePt t="11108" x="1276350" y="5111750"/>
          <p14:tracePt t="11124" x="1295400" y="5219700"/>
          <p14:tracePt t="11140" x="1301750" y="5340350"/>
          <p14:tracePt t="11157" x="1314450" y="5416550"/>
          <p14:tracePt t="11174" x="1327150" y="5492750"/>
          <p14:tracePt t="11190" x="1358900" y="5607050"/>
          <p14:tracePt t="11207" x="1371600" y="5670550"/>
          <p14:tracePt t="11224" x="1384300" y="5695950"/>
          <p14:tracePt t="11241" x="1384300" y="5708650"/>
          <p14:tracePt t="11257" x="1384300" y="5715000"/>
          <p14:tracePt t="11302" x="1390650" y="5715000"/>
          <p14:tracePt t="11317" x="1397000" y="5708650"/>
          <p14:tracePt t="11326" x="1416050" y="5670550"/>
          <p14:tracePt t="11340" x="1460500" y="5562600"/>
          <p14:tracePt t="11357" x="1568450" y="5162550"/>
          <p14:tracePt t="11373" x="1670050" y="4673600"/>
          <p14:tracePt t="11391" x="1803400" y="3879850"/>
          <p14:tracePt t="11407" x="1873250" y="3384550"/>
          <p14:tracePt t="11424" x="1905000" y="3067050"/>
          <p14:tracePt t="11440" x="1924050" y="2844800"/>
          <p14:tracePt t="11458" x="1924050" y="2730500"/>
          <p14:tracePt t="11473" x="1924050" y="2711450"/>
          <p14:tracePt t="11490" x="1924050" y="2705100"/>
          <p14:tracePt t="11507" x="1924050" y="2698750"/>
          <p14:tracePt t="11523" x="1943100" y="2698750"/>
          <p14:tracePt t="11540" x="2209800" y="2762250"/>
          <p14:tracePt t="11557" x="2457450" y="2838450"/>
          <p14:tracePt t="11573" x="2908300" y="2952750"/>
          <p14:tracePt t="11591" x="3492500" y="3073400"/>
          <p14:tracePt t="11607" x="3841750" y="3117850"/>
          <p14:tracePt t="11623" x="4171950" y="3175000"/>
          <p14:tracePt t="11640" x="4451350" y="3194050"/>
          <p14:tracePt t="11656" x="4648200" y="3219450"/>
          <p14:tracePt t="11674" x="4978400" y="3244850"/>
          <p14:tracePt t="11690" x="5168900" y="3244850"/>
          <p14:tracePt t="11706" x="5403850" y="3263900"/>
          <p14:tracePt t="11723" x="5594350" y="3282950"/>
          <p14:tracePt t="11740" x="5829300" y="3302000"/>
          <p14:tracePt t="11756" x="5988050" y="3308350"/>
          <p14:tracePt t="11773" x="6108700" y="3314700"/>
          <p14:tracePt t="11790" x="6197600" y="3321050"/>
          <p14:tracePt t="11795" x="6242050" y="3333750"/>
          <p14:tracePt t="11807" x="6330950" y="3340100"/>
          <p14:tracePt t="11823" x="6445250" y="3346450"/>
          <p14:tracePt t="11839" x="6540500" y="3346450"/>
          <p14:tracePt t="11856" x="6629400" y="3346450"/>
          <p14:tracePt t="11874" x="6731000" y="3327400"/>
          <p14:tracePt t="11889" x="6813550" y="3302000"/>
          <p14:tracePt t="11906" x="6883400" y="3282950"/>
          <p14:tracePt t="11923" x="6934200" y="3270250"/>
          <p14:tracePt t="11939" x="6985000" y="3257550"/>
          <p14:tracePt t="11957" x="7073900" y="3219450"/>
          <p14:tracePt t="11972" x="7137400" y="3187700"/>
          <p14:tracePt t="11989" x="7226300" y="3098800"/>
          <p14:tracePt t="12006" x="7353300" y="2901950"/>
          <p14:tracePt t="12023" x="7480300" y="2692400"/>
          <p14:tracePt t="12039" x="7512050" y="2527300"/>
          <p14:tracePt t="12056" x="7512050" y="2381250"/>
          <p14:tracePt t="12072" x="7448550" y="2254250"/>
          <p14:tracePt t="12090" x="7327900" y="2120900"/>
          <p14:tracePt t="12106" x="7150100" y="1987550"/>
          <p14:tracePt t="12122" x="6985000" y="1873250"/>
          <p14:tracePt t="12139" x="6877050" y="1803400"/>
          <p14:tracePt t="12157" x="6743700" y="1682750"/>
          <p14:tracePt t="12172" x="6642100" y="1581150"/>
          <p14:tracePt t="12189" x="6502400" y="1473200"/>
          <p14:tracePt t="12206" x="6375400" y="1365250"/>
          <p14:tracePt t="12223" x="6248400" y="1276350"/>
          <p14:tracePt t="12238" x="5886450" y="1136650"/>
          <p14:tracePt t="12255" x="5702300" y="1085850"/>
          <p14:tracePt t="12271" x="5422900" y="1035050"/>
          <p14:tracePt t="12288" x="5162550" y="1003300"/>
          <p14:tracePt t="12304" x="4699000" y="971550"/>
          <p14:tracePt t="12321" x="4483100" y="958850"/>
          <p14:tracePt t="12338" x="4197350" y="939800"/>
          <p14:tracePt t="12355" x="3956050" y="908050"/>
          <p14:tracePt t="12371" x="3663950" y="838200"/>
          <p14:tracePt t="12388" x="3454400" y="787400"/>
          <p14:tracePt t="12405" x="3346450" y="755650"/>
          <p14:tracePt t="12422" x="3244850" y="723900"/>
          <p14:tracePt t="12439" x="2984500" y="679450"/>
          <p14:tracePt t="12455" x="2825750" y="673100"/>
          <p14:tracePt t="12472" x="2698750" y="673100"/>
          <p14:tracePt t="12489" x="2527300" y="698500"/>
          <p14:tracePt t="12507" x="2286000" y="781050"/>
          <p14:tracePt t="12522" x="2159000" y="857250"/>
          <p14:tracePt t="12538" x="2000250" y="971550"/>
          <p14:tracePt t="12556" x="1866900" y="1079500"/>
          <p14:tracePt t="12572" x="1746250" y="1193800"/>
          <p14:tracePt t="12589" x="1612900" y="1428750"/>
          <p14:tracePt t="12605" x="1536700" y="1574800"/>
          <p14:tracePt t="12622" x="1485900" y="1739900"/>
          <p14:tracePt t="12640" x="1428750" y="1968500"/>
          <p14:tracePt t="12655" x="1403350" y="2101850"/>
          <p14:tracePt t="12672" x="1390650" y="2216150"/>
          <p14:tracePt t="12688" x="1371600" y="2349500"/>
          <p14:tracePt t="12705" x="1358900" y="2438400"/>
          <p14:tracePt t="12722" x="1346200" y="2590800"/>
          <p14:tracePt t="12738" x="1346200" y="2692400"/>
          <p14:tracePt t="12755" x="1346200" y="2800350"/>
          <p14:tracePt t="12772" x="1352550" y="2876550"/>
          <p14:tracePt t="12789" x="1371600" y="2971800"/>
          <p14:tracePt t="12805" x="1390650" y="3054350"/>
          <p14:tracePt t="12812" x="1416050" y="3111500"/>
          <p14:tracePt t="12821" x="1441450" y="3175000"/>
          <p14:tracePt t="12838" x="1498600" y="3302000"/>
          <p14:tracePt t="12856" x="1651000" y="3460750"/>
          <p14:tracePt t="12872" x="1809750" y="3587750"/>
          <p14:tracePt t="12888" x="1981200" y="3727450"/>
          <p14:tracePt t="12905" x="2235200" y="3886200"/>
          <p14:tracePt t="12923" x="2590800" y="4038600"/>
          <p14:tracePt t="12938" x="2889250" y="4121150"/>
          <p14:tracePt t="12955" x="3117850" y="4159250"/>
          <p14:tracePt t="12971" x="3352800" y="4178300"/>
          <p14:tracePt t="12988" x="3708400" y="4197350"/>
          <p14:tracePt t="13005" x="4286250" y="4235450"/>
          <p14:tracePt t="13021" x="4540250" y="4241800"/>
          <p14:tracePt t="13038" x="4826000" y="4260850"/>
          <p14:tracePt t="13054" x="5048250" y="4279900"/>
          <p14:tracePt t="13071" x="5340350" y="4279900"/>
          <p14:tracePt t="13088" x="5556250" y="4279900"/>
          <p14:tracePt t="13105" x="5702300" y="4273550"/>
          <p14:tracePt t="13121" x="5873750" y="4254500"/>
          <p14:tracePt t="13139" x="6108700" y="4229100"/>
          <p14:tracePt t="13157" x="6197600" y="4216400"/>
          <p14:tracePt t="13172" x="6267450" y="4191000"/>
          <p14:tracePt t="13187" x="6381750" y="4159250"/>
          <p14:tracePt t="13204" x="6584950" y="3987800"/>
          <p14:tracePt t="13220" x="6699250" y="3867150"/>
          <p14:tracePt t="13236" x="6769100" y="3771900"/>
          <p14:tracePt t="13253" x="6813550" y="3689350"/>
          <p14:tracePt t="13270" x="6864350" y="3556000"/>
          <p14:tracePt t="13287" x="6896100" y="3378200"/>
          <p14:tracePt t="13304" x="6896100" y="3295650"/>
          <p14:tracePt t="13310" x="6896100" y="3251200"/>
          <p14:tracePt t="13320" x="6896100" y="3187700"/>
          <p14:tracePt t="13337" x="6889750" y="2978150"/>
          <p14:tracePt t="13355" x="6889750" y="2679700"/>
          <p14:tracePt t="13371" x="6921500" y="2381250"/>
          <p14:tracePt t="13387" x="6940550" y="2159000"/>
          <p14:tracePt t="13404" x="6965950" y="1962150"/>
          <p14:tracePt t="13421" x="6972300" y="1758950"/>
          <p14:tracePt t="13437" x="6965950" y="1670050"/>
          <p14:tracePt t="13454" x="6959600" y="1619250"/>
          <p14:tracePt t="13470" x="6946900" y="1574800"/>
          <p14:tracePt t="13487" x="6921500" y="1511300"/>
          <p14:tracePt t="13504" x="6896100" y="1428750"/>
          <p14:tracePt t="13520" x="6864350" y="1327150"/>
          <p14:tracePt t="13537" x="6819900" y="1206500"/>
          <p14:tracePt t="13554" x="6769100" y="1054100"/>
          <p14:tracePt t="13571" x="6711950" y="958850"/>
          <p14:tracePt t="13587" x="6667500" y="876300"/>
          <p14:tracePt t="13603" x="6623050" y="800100"/>
          <p14:tracePt t="13620" x="6597650" y="768350"/>
          <p14:tracePt t="13637" x="6559550" y="717550"/>
          <p14:tracePt t="13653" x="6546850" y="698500"/>
          <p14:tracePt t="13670" x="6534150" y="673100"/>
          <p14:tracePt t="13687" x="6527800" y="666750"/>
          <p14:tracePt t="13703" x="6515100" y="660400"/>
          <p14:tracePt t="13720" x="6489700" y="641350"/>
          <p14:tracePt t="13736" x="6438900" y="622300"/>
          <p14:tracePt t="13753" x="6350000" y="603250"/>
          <p14:tracePt t="13770" x="6210300" y="565150"/>
          <p14:tracePt t="13786" x="6165850" y="552450"/>
          <p14:tracePt t="13803" x="6115050" y="533400"/>
          <p14:tracePt t="13820" x="6019800" y="508000"/>
          <p14:tracePt t="13837" x="5797550" y="508000"/>
          <p14:tracePt t="13853" x="5683250" y="520700"/>
          <p14:tracePt t="13871" x="5613400" y="533400"/>
          <p14:tracePt t="13886" x="5530850" y="558800"/>
          <p14:tracePt t="13904" x="5403850" y="603250"/>
          <p14:tracePt t="13920" x="5308600" y="635000"/>
          <p14:tracePt t="13937" x="5226050" y="673100"/>
          <p14:tracePt t="13953" x="5168900" y="698500"/>
          <p14:tracePt t="13971" x="5029200" y="755650"/>
          <p14:tracePt t="13986" x="4933950" y="787400"/>
          <p14:tracePt t="14003" x="4883150" y="800100"/>
          <p14:tracePt t="14019" x="4864100" y="812800"/>
          <p14:tracePt t="14037" x="4851400" y="812800"/>
          <p14:tracePt t="14053" x="4845050" y="812800"/>
          <p14:tracePt t="14069" x="4832350" y="812800"/>
          <p14:tracePt t="14353" x="4819650" y="831850"/>
          <p14:tracePt t="14361" x="4806950" y="857250"/>
          <p14:tracePt t="14370" x="4787900" y="889000"/>
          <p14:tracePt t="14387" x="4724400" y="977900"/>
          <p14:tracePt t="14403" x="4667250" y="1054100"/>
          <p14:tracePt t="14419" x="4578350" y="1162050"/>
          <p14:tracePt t="14436" x="4495800" y="1270000"/>
          <p14:tracePt t="14452" x="4413250" y="1377950"/>
          <p14:tracePt t="14469" x="4330700" y="1485900"/>
          <p14:tracePt t="14486" x="4286250" y="1543050"/>
          <p14:tracePt t="14502" x="4254500" y="1606550"/>
          <p14:tracePt t="14519" x="4216400" y="1670050"/>
          <p14:tracePt t="14536" x="4184650" y="1765300"/>
          <p14:tracePt t="14552" x="4152900" y="1841500"/>
          <p14:tracePt t="14569" x="4127500" y="1898650"/>
          <p14:tracePt t="14586" x="4102100" y="1962150"/>
          <p14:tracePt t="14603" x="4057650" y="2082800"/>
          <p14:tracePt t="14619" x="4025900" y="2152650"/>
          <p14:tracePt t="14636" x="4006850" y="2203450"/>
          <p14:tracePt t="14652" x="3987800" y="2260600"/>
          <p14:tracePt t="14670" x="3943350" y="2362200"/>
          <p14:tracePt t="14685" x="3917950" y="2425700"/>
          <p14:tracePt t="14702" x="3892550" y="2482850"/>
          <p14:tracePt t="14719" x="3879850" y="2527300"/>
          <p14:tracePt t="14736" x="3860800" y="2565400"/>
          <p14:tracePt t="14752" x="3854450" y="2584450"/>
          <p14:tracePt t="14768" x="3848100" y="2609850"/>
          <p14:tracePt t="14785" x="3841750" y="2622550"/>
          <p14:tracePt t="14802" x="3835400" y="2641600"/>
          <p14:tracePt t="14806" x="3829050" y="2647950"/>
          <p14:tracePt t="14818" x="3822700" y="2667000"/>
          <p14:tracePt t="14835" x="3816350" y="2698750"/>
          <p14:tracePt t="14852" x="3797300" y="2730500"/>
          <p14:tracePt t="14868" x="3778250" y="2781300"/>
          <p14:tracePt t="14886" x="3733800" y="2901950"/>
          <p14:tracePt t="14902" x="3708400" y="2965450"/>
          <p14:tracePt t="14918" x="3683000" y="3009900"/>
          <p14:tracePt t="14935" x="3651250" y="3054350"/>
          <p14:tracePt t="14952" x="3587750" y="3124200"/>
          <p14:tracePt t="14968" x="3536950" y="3187700"/>
          <p14:tracePt t="14985" x="3492500" y="3244850"/>
          <p14:tracePt t="15001" x="3454400" y="3302000"/>
          <p14:tracePt t="15019" x="3397250" y="3390900"/>
          <p14:tracePt t="15035" x="3384550" y="3429000"/>
          <p14:tracePt t="15051" x="3359150" y="3460750"/>
          <p14:tracePt t="15068" x="3333750" y="3492500"/>
          <p14:tracePt t="15086" x="3276600" y="3556000"/>
          <p14:tracePt t="15101" x="3213100" y="3613150"/>
          <p14:tracePt t="15118" x="3143250" y="3702050"/>
          <p14:tracePt t="15135" x="3060700" y="3810000"/>
          <p14:tracePt t="15152" x="3016250" y="3879850"/>
          <p14:tracePt t="15168" x="2927350" y="4006850"/>
          <p14:tracePt t="15184" x="2870200" y="4121150"/>
          <p14:tracePt t="15201" x="2813050" y="4254500"/>
          <p14:tracePt t="15218" x="2774950" y="4349750"/>
          <p14:tracePt t="15235" x="2736850" y="4425950"/>
          <p14:tracePt t="15251" x="2724150" y="4457700"/>
          <p14:tracePt t="15268" x="2711450" y="4476750"/>
          <p14:tracePt t="15284" x="2711450" y="4489450"/>
          <p14:tracePt t="15578" x="2711450" y="4502150"/>
          <p14:tracePt t="15587" x="2711450" y="4521200"/>
          <p14:tracePt t="15595" x="2711450" y="4533900"/>
          <p14:tracePt t="15604" x="2711450" y="4552950"/>
          <p14:tracePt t="15617" x="2724150" y="4597400"/>
          <p14:tracePt t="15634" x="2736850" y="4641850"/>
          <p14:tracePt t="15651" x="2762250" y="4730750"/>
          <p14:tracePt t="15668" x="2768600" y="4819650"/>
          <p14:tracePt t="15684" x="2781300" y="4895850"/>
          <p14:tracePt t="15701" x="2794000" y="4972050"/>
          <p14:tracePt t="15718" x="2800350" y="5086350"/>
          <p14:tracePt t="15734" x="2800350" y="5156200"/>
          <p14:tracePt t="15750" x="2800350" y="5213350"/>
          <p14:tracePt t="15767" x="2800350" y="5289550"/>
          <p14:tracePt t="15784" x="2787650" y="5359400"/>
          <p14:tracePt t="15800" x="2774950" y="5454650"/>
          <p14:tracePt t="15817" x="2749550" y="5524500"/>
          <p14:tracePt t="15834" x="2730500" y="5588000"/>
          <p14:tracePt t="15850" x="2705100" y="5645150"/>
          <p14:tracePt t="15867" x="2679700" y="5721350"/>
          <p14:tracePt t="15884" x="2660650" y="5772150"/>
          <p14:tracePt t="15900" x="2641600" y="5810250"/>
          <p14:tracePt t="15917" x="2628900" y="5842000"/>
          <p14:tracePt t="15935" x="2609850" y="5886450"/>
          <p14:tracePt t="15951" x="2597150" y="5918200"/>
          <p14:tracePt t="15967" x="2584450" y="5943600"/>
          <p14:tracePt t="15983" x="2578100" y="5956300"/>
          <p14:tracePt t="16001" x="2571750" y="5969000"/>
          <p14:tracePt t="16017" x="2533650" y="5981700"/>
          <p14:tracePt t="16033" x="2368550" y="5988050"/>
          <p14:tracePt t="16050" x="2228850" y="5969000"/>
          <p14:tracePt t="16068" x="1955800" y="5854700"/>
          <p14:tracePt t="16083" x="1790700" y="5765800"/>
          <p14:tracePt t="16100" x="1689100" y="5702300"/>
          <p14:tracePt t="16117" x="1581150" y="5638800"/>
          <p14:tracePt t="16133" x="1441450" y="5524500"/>
          <p14:tracePt t="16150" x="1193800" y="5194300"/>
          <p14:tracePt t="16167" x="1066800" y="4921250"/>
          <p14:tracePt t="16183" x="990600" y="4521200"/>
          <p14:tracePt t="16201" x="971550" y="4343400"/>
          <p14:tracePt t="16217" x="965200" y="4019550"/>
          <p14:tracePt t="16233" x="965200" y="3898900"/>
          <p14:tracePt t="16250" x="965200" y="3835400"/>
          <p14:tracePt t="16266" x="971550" y="3797300"/>
          <p14:tracePt t="16283" x="971550" y="3765550"/>
          <p14:tracePt t="16300" x="977900" y="3759200"/>
          <p14:tracePt t="16316" x="996950" y="3740150"/>
          <p14:tracePt t="16333" x="1111250" y="3702050"/>
          <p14:tracePt t="16350" x="1365250" y="3670300"/>
          <p14:tracePt t="16367" x="1682750" y="3670300"/>
          <p14:tracePt t="16383" x="1879600" y="3670300"/>
          <p14:tracePt t="16400" x="2139950" y="3670300"/>
          <p14:tracePt t="16417" x="2425700" y="3676650"/>
          <p14:tracePt t="16433" x="2635250" y="3689350"/>
          <p14:tracePt t="16449" x="2825750" y="3695700"/>
          <p14:tracePt t="16466" x="2971800" y="3695700"/>
          <p14:tracePt t="16484" x="3378200" y="3708400"/>
          <p14:tracePt t="16499" x="3632200" y="3708400"/>
          <p14:tracePt t="16516" x="4076700" y="3727450"/>
          <p14:tracePt t="16533" x="4381500" y="3727450"/>
          <p14:tracePt t="16551" x="4953000" y="3714750"/>
          <p14:tracePt t="16566" x="5251450" y="3714750"/>
          <p14:tracePt t="16583" x="5480050" y="3714750"/>
          <p14:tracePt t="16599" x="5607050" y="3727450"/>
          <p14:tracePt t="16617" x="5708650" y="3733800"/>
          <p14:tracePt t="16633" x="5810250" y="3746500"/>
          <p14:tracePt t="16649" x="5835650" y="3752850"/>
          <p14:tracePt t="16666" x="5848350" y="3752850"/>
          <p14:tracePt t="16683" x="5861050" y="3752850"/>
          <p14:tracePt t="16700" x="5867400" y="3752850"/>
          <p14:tracePt t="16716" x="5873750" y="3752850"/>
          <p14:tracePt t="17028" x="5873750" y="3759200"/>
          <p14:tracePt t="17035" x="5867400" y="3759200"/>
          <p14:tracePt t="17052" x="5867400" y="3765550"/>
          <p14:tracePt t="17065" x="5861050" y="3765550"/>
          <p14:tracePt t="17103" x="5854700" y="3765550"/>
          <p14:tracePt t="17414" x="5829300" y="3810000"/>
          <p14:tracePt t="17422" x="5784850" y="3879850"/>
          <p14:tracePt t="17431" x="5721350" y="3956050"/>
          <p14:tracePt t="17448" x="5613400" y="4095750"/>
          <p14:tracePt t="17466" x="5397500" y="4419600"/>
          <p14:tracePt t="17482" x="5270500" y="4629150"/>
          <p14:tracePt t="17498" x="5162550" y="4762500"/>
          <p14:tracePt t="17515" x="5067300" y="4876800"/>
          <p14:tracePt t="17533" x="4927600" y="5111750"/>
          <p14:tracePt t="17548" x="4870450" y="5207000"/>
          <p14:tracePt t="17565" x="4832350" y="5270500"/>
          <p14:tracePt t="17581" x="4806950" y="5314950"/>
          <p14:tracePt t="17599" x="4775200" y="5365750"/>
          <p14:tracePt t="17614" x="4743450" y="5410200"/>
          <p14:tracePt t="17631" x="4699000" y="5473700"/>
          <p14:tracePt t="17648" x="4641850" y="5549900"/>
          <p14:tracePt t="17665" x="4559300" y="5638800"/>
          <p14:tracePt t="17682" x="4432300" y="5746750"/>
          <p14:tracePt t="17698" x="4318000" y="5816600"/>
          <p14:tracePt t="17715" x="4146550" y="5886450"/>
          <p14:tracePt t="17731" x="3968750" y="5956300"/>
          <p14:tracePt t="17748" x="3727450" y="6076950"/>
          <p14:tracePt t="17764" x="3486150" y="6165850"/>
          <p14:tracePt t="17781" x="3302000" y="6216650"/>
          <p14:tracePt t="17798" x="3028950" y="6254750"/>
          <p14:tracePt t="17804" x="2870200" y="6261100"/>
          <p14:tracePt t="17815" x="2673350" y="6280150"/>
          <p14:tracePt t="17831" x="2463800" y="6292850"/>
          <p14:tracePt t="17847" x="2311400" y="6299200"/>
          <p14:tracePt t="17864" x="2222500" y="6299200"/>
          <p14:tracePt t="17882" x="2171700" y="6292850"/>
          <p14:tracePt t="17897" x="2139950" y="6286500"/>
          <p14:tracePt t="18261" x="2127250" y="6286500"/>
          <p14:tracePt t="18268" x="2108200" y="6286500"/>
          <p14:tracePt t="18280" x="2095500" y="6286500"/>
          <p14:tracePt t="18297" x="2044700" y="6286500"/>
          <p14:tracePt t="18313" x="2000250" y="6286500"/>
          <p14:tracePt t="18330" x="1955800" y="6286500"/>
          <p14:tracePt t="18346" x="1866900" y="6299200"/>
          <p14:tracePt t="18363" x="1784350" y="6324600"/>
          <p14:tracePt t="18380" x="1676400" y="6337300"/>
          <p14:tracePt t="18396" x="1606550" y="6350000"/>
          <p14:tracePt t="18413" x="1568450" y="6350000"/>
          <p14:tracePt t="18430" x="1543050" y="6350000"/>
          <p14:tracePt t="18447" x="1517650" y="6350000"/>
          <p14:tracePt t="18463" x="1511300" y="6350000"/>
          <p14:tracePt t="18480" x="1466850" y="6362700"/>
          <p14:tracePt t="18496" x="1416050" y="6362700"/>
          <p14:tracePt t="18514" x="1346200" y="6369050"/>
          <p14:tracePt t="18530" x="1314450" y="6369050"/>
          <p14:tracePt t="18546" x="1282700" y="6369050"/>
          <p14:tracePt t="18564" x="1257300" y="6362700"/>
          <p14:tracePt t="18581" x="1206500" y="6337300"/>
          <p14:tracePt t="18596" x="1155700" y="6254750"/>
          <p14:tracePt t="18613" x="1104900" y="6108700"/>
          <p14:tracePt t="18630" x="1079500" y="5937250"/>
          <p14:tracePt t="18647" x="1060450" y="5600700"/>
          <p14:tracePt t="18663" x="1060450" y="5429250"/>
          <p14:tracePt t="18680" x="1060450" y="5187950"/>
          <p14:tracePt t="18696" x="1060450" y="5010150"/>
          <p14:tracePt t="18713" x="1054100" y="4838700"/>
          <p14:tracePt t="18730" x="1054100" y="4546600"/>
          <p14:tracePt t="18746" x="1054100" y="4438650"/>
          <p14:tracePt t="18763" x="1047750" y="4387850"/>
          <p14:tracePt t="18779" x="1047750" y="4356100"/>
          <p14:tracePt t="18797" x="1047750" y="4337050"/>
          <p14:tracePt t="18812" x="1041400" y="4330700"/>
          <p14:tracePt t="19109" x="1060450" y="4267200"/>
          <p14:tracePt t="19118" x="1085850" y="4184650"/>
          <p14:tracePt t="19129" x="1111250" y="4102100"/>
          <p14:tracePt t="19146" x="1162050" y="3905250"/>
          <p14:tracePt t="19162" x="1200150" y="3727450"/>
          <p14:tracePt t="19179" x="1238250" y="3581400"/>
          <p14:tracePt t="19195" x="1263650" y="3511550"/>
          <p14:tracePt t="19212" x="1276350" y="3467100"/>
          <p14:tracePt t="19229" x="1282700" y="3454400"/>
          <p14:tracePt t="19246" x="1295400" y="3441700"/>
          <p14:tracePt t="19262" x="1314450" y="3429000"/>
          <p14:tracePt t="19280" x="1377950" y="3409950"/>
          <p14:tracePt t="19295" x="1435100" y="3403600"/>
          <p14:tracePt t="19312" x="1492250" y="3390900"/>
          <p14:tracePt t="19328" x="1524000" y="3384550"/>
          <p14:tracePt t="19346" x="1549400" y="3378200"/>
          <p14:tracePt t="19362" x="1562100" y="3378200"/>
          <p14:tracePt t="19378" x="1568450" y="3378200"/>
          <p14:tracePt t="19395" x="1574800" y="3378200"/>
          <p14:tracePt t="19458" x="1568450" y="3390900"/>
          <p14:tracePt t="19467" x="1562100" y="3403600"/>
          <p14:tracePt t="19478" x="1536700" y="3422650"/>
          <p14:tracePt t="19496" x="1371600" y="3511550"/>
          <p14:tracePt t="19512" x="1289050" y="3562350"/>
          <p14:tracePt t="19528" x="1212850" y="3600450"/>
          <p14:tracePt t="19545" x="1155700" y="3632200"/>
          <p14:tracePt t="19562" x="1123950" y="3657600"/>
          <p14:tracePt t="19578" x="1111250" y="3663950"/>
          <p14:tracePt t="19595" x="1104900" y="3663950"/>
          <p14:tracePt t="19611" x="1098550" y="3663950"/>
          <p14:tracePt t="19696" x="1098550" y="3651250"/>
          <p14:tracePt t="19704" x="1098550" y="3625850"/>
          <p14:tracePt t="19712" x="1098550" y="3594100"/>
          <p14:tracePt t="19728" x="1098550" y="3486150"/>
          <p14:tracePt t="19745" x="1130300" y="3346450"/>
          <p14:tracePt t="19763" x="1181100" y="3117850"/>
          <p14:tracePt t="19778" x="1231900" y="2971800"/>
          <p14:tracePt t="19795" x="1301750" y="2800350"/>
          <p14:tracePt t="19811" x="1377950" y="2654300"/>
          <p14:tracePt t="19828" x="1485900" y="2495550"/>
          <p14:tracePt t="19845" x="1625600" y="2260600"/>
          <p14:tracePt t="19861" x="1708150" y="2152650"/>
          <p14:tracePt t="19878" x="1797050" y="2057400"/>
          <p14:tracePt t="19894" x="1905000" y="1962150"/>
          <p14:tracePt t="19912" x="2070100" y="1854200"/>
          <p14:tracePt t="19928" x="2139950" y="1803400"/>
          <p14:tracePt t="19944" x="2216150" y="1765300"/>
          <p14:tracePt t="19961" x="2311400" y="1727200"/>
          <p14:tracePt t="19978" x="2393950" y="1701800"/>
          <p14:tracePt t="19994" x="2438400" y="1689100"/>
          <p14:tracePt t="20011" x="2470150" y="1682750"/>
          <p14:tracePt t="20028" x="2501900" y="1682750"/>
          <p14:tracePt t="20045" x="2540000" y="1682750"/>
          <p14:tracePt t="20061" x="2559050" y="1682750"/>
          <p14:tracePt t="20077" x="2578100" y="1682750"/>
          <p14:tracePt t="20094" x="2584450" y="1682750"/>
          <p14:tracePt t="20112" x="2590800" y="1682750"/>
          <p14:tracePt t="20127" x="2597150" y="1682750"/>
          <p14:tracePt t="20262" x="2590800" y="1682750"/>
          <p14:tracePt t="20270" x="2578100" y="1695450"/>
          <p14:tracePt t="20278" x="2559050" y="1701800"/>
          <p14:tracePt t="20294" x="2520950" y="1714500"/>
          <p14:tracePt t="20301" x="2514600" y="1727200"/>
          <p14:tracePt t="20311" x="2495550" y="1733550"/>
          <p14:tracePt t="20328" x="2444750" y="1752600"/>
          <p14:tracePt t="20344" x="2425700" y="1752600"/>
          <p14:tracePt t="20360" x="2419350" y="1752600"/>
          <p14:tracePt t="20377" x="2413000" y="1752600"/>
          <p14:tracePt t="20395" x="2406650" y="1746250"/>
          <p14:tracePt t="20410" x="2400300" y="1701800"/>
          <p14:tracePt t="20427" x="2393950" y="1663700"/>
          <p14:tracePt t="20444" x="2393950" y="1625600"/>
          <p14:tracePt t="20460" x="2393950" y="1600200"/>
          <p14:tracePt t="20477" x="2406650" y="1549400"/>
          <p14:tracePt t="20493" x="2425700" y="1504950"/>
          <p14:tracePt t="20510" x="2457450" y="1435100"/>
          <p14:tracePt t="20528" x="2514600" y="1295400"/>
          <p14:tracePt t="20544" x="2546350" y="1231900"/>
          <p14:tracePt t="20560" x="2565400" y="1187450"/>
          <p14:tracePt t="20577" x="2578100" y="1168400"/>
          <p14:tracePt t="20593" x="2584450" y="1155700"/>
          <p14:tracePt t="20611" x="2597150" y="1143000"/>
          <p14:tracePt t="20627" x="2597150" y="1136650"/>
          <p14:tracePt t="20643" x="2597150" y="1130300"/>
          <p14:tracePt t="20660" x="2597150" y="1123950"/>
          <p14:tracePt t="20678" x="2622550" y="1117600"/>
          <p14:tracePt t="20693" x="2660650" y="1111250"/>
          <p14:tracePt t="20710" x="2698750" y="1111250"/>
          <p14:tracePt t="20727" x="2755900" y="1111250"/>
          <p14:tracePt t="20744" x="2825750" y="1136650"/>
          <p14:tracePt t="20760" x="2851150" y="1149350"/>
          <p14:tracePt t="20777" x="2889250" y="1187450"/>
          <p14:tracePt t="20793" x="2914650" y="1238250"/>
          <p14:tracePt t="20799" x="2927350" y="1270000"/>
          <p14:tracePt t="20811" x="2940050" y="1301750"/>
          <p14:tracePt t="20827" x="2946400" y="1339850"/>
          <p14:tracePt t="20843" x="2946400" y="1358900"/>
          <p14:tracePt t="20860" x="2946400" y="1377950"/>
          <p14:tracePt t="20878" x="2946400" y="1397000"/>
          <p14:tracePt t="20893" x="2940050" y="1403350"/>
          <p14:tracePt t="20910" x="2927350" y="1428750"/>
          <p14:tracePt t="20926" x="2901950" y="1447800"/>
          <p14:tracePt t="20943" x="2876550" y="1485900"/>
          <p14:tracePt t="20960" x="2825750" y="1562100"/>
          <p14:tracePt t="20976" x="2806700" y="1600200"/>
          <p14:tracePt t="20993" x="2781300" y="1644650"/>
          <p14:tracePt t="21010" x="2768600" y="1670050"/>
          <p14:tracePt t="21027" x="2743200" y="1733550"/>
          <p14:tracePt t="21043" x="2717800" y="1790700"/>
          <p14:tracePt t="21059" x="2686050" y="1892300"/>
          <p14:tracePt t="21077" x="2654300" y="2044700"/>
          <p14:tracePt t="21094" x="2584450" y="2273300"/>
          <p14:tracePt t="21110" x="2540000" y="2470150"/>
          <p14:tracePt t="21126" x="2501900" y="2686050"/>
          <p14:tracePt t="21143" x="2482850" y="2933700"/>
          <p14:tracePt t="21160" x="2476500" y="3175000"/>
          <p14:tracePt t="21176" x="2501900" y="3638550"/>
          <p14:tracePt t="21193" x="2520950" y="3854450"/>
          <p14:tracePt t="21209" x="2540000" y="4197350"/>
          <p14:tracePt t="21227" x="2546350" y="4508500"/>
          <p14:tracePt t="21243" x="2559050" y="4737100"/>
          <p14:tracePt t="21259" x="2559050" y="4933950"/>
          <p14:tracePt t="21276" x="2559050" y="5048250"/>
          <p14:tracePt t="21293" x="2559050" y="5207000"/>
          <p14:tracePt t="21299" x="2559050" y="5314950"/>
          <p14:tracePt t="21310" x="2565400" y="5461000"/>
          <p14:tracePt t="21327" x="2565400" y="5549900"/>
          <p14:tracePt t="21343" x="2571750" y="5645150"/>
          <p14:tracePt t="21359" x="2584450" y="5765800"/>
          <p14:tracePt t="21377" x="2597150" y="5937250"/>
          <p14:tracePt t="21392" x="2597150" y="6007100"/>
          <p14:tracePt t="21409" x="2609850" y="6045200"/>
          <p14:tracePt t="21426" x="2616200" y="6089650"/>
          <p14:tracePt t="21443" x="2628900" y="6146800"/>
          <p14:tracePt t="21459" x="2635250" y="6178550"/>
          <p14:tracePt t="21476" x="2641600" y="6210300"/>
          <p14:tracePt t="21492" x="2641600" y="6235700"/>
          <p14:tracePt t="21510" x="2641600" y="6267450"/>
          <p14:tracePt t="21525" x="2641600" y="6273800"/>
          <p14:tracePt t="21542" x="2641600" y="6299200"/>
          <p14:tracePt t="21853" x="2660650" y="6299200"/>
          <p14:tracePt t="21861" x="2717800" y="6299200"/>
          <p14:tracePt t="21875" x="2851150" y="6299200"/>
          <p14:tracePt t="21892" x="3022600" y="6292850"/>
          <p14:tracePt t="21908" x="3155950" y="6273800"/>
          <p14:tracePt t="21926" x="3384550" y="6203950"/>
          <p14:tracePt t="21942" x="3581400" y="6134100"/>
          <p14:tracePt t="21958" x="3740150" y="6013450"/>
          <p14:tracePt t="21975" x="3981450" y="5772150"/>
          <p14:tracePt t="21991" x="4292600" y="5461000"/>
          <p14:tracePt t="22009" x="4705350" y="4813300"/>
          <p14:tracePt t="22025" x="4946650" y="4375150"/>
          <p14:tracePt t="22041" x="5041900" y="4184650"/>
          <p14:tracePt t="22058" x="5073650" y="4102100"/>
          <p14:tracePt t="22075" x="5080000" y="4057650"/>
          <p14:tracePt t="22092" x="5080000" y="4051300"/>
          <p14:tracePt t="22108" x="5080000" y="4044950"/>
          <p14:tracePt t="22125" x="5080000" y="4038600"/>
          <p14:tracePt t="22381" x="5130800" y="3873500"/>
          <p14:tracePt t="22388" x="5207000" y="3657600"/>
          <p14:tracePt t="22397" x="5270500" y="3460750"/>
          <p14:tracePt t="22407" x="5321300" y="3244850"/>
          <p14:tracePt t="22425" x="5391150" y="2844800"/>
          <p14:tracePt t="22441" x="5391150" y="2749550"/>
          <p14:tracePt t="22457" x="5391150" y="2692400"/>
          <p14:tracePt t="22475" x="5378450" y="2654300"/>
          <p14:tracePt t="22492" x="5283200" y="2578100"/>
          <p14:tracePt t="22508" x="5111750" y="2514600"/>
          <p14:tracePt t="22524" x="4959350" y="2482850"/>
          <p14:tracePt t="22541" x="4724400" y="2463800"/>
          <p14:tracePt t="22559" x="4470400" y="2476500"/>
          <p14:tracePt t="22574" x="4298950" y="2508250"/>
          <p14:tracePt t="22591" x="4095750" y="2552700"/>
          <p14:tracePt t="22607" x="3930650" y="2590800"/>
          <p14:tracePt t="22626" x="3708400" y="2622550"/>
          <p14:tracePt t="22641" x="3568700" y="2628900"/>
          <p14:tracePt t="22657" x="3479800" y="2628900"/>
          <p14:tracePt t="22674" x="3409950" y="2622550"/>
          <p14:tracePt t="22691" x="3365500" y="2609850"/>
          <p14:tracePt t="22707" x="3225800" y="2571750"/>
          <p14:tracePt t="22724" x="3086100" y="2540000"/>
          <p14:tracePt t="22741" x="2978150" y="2514600"/>
          <p14:tracePt t="22756" x="2889250" y="2501900"/>
          <p14:tracePt t="22773" x="2768600" y="2470150"/>
          <p14:tracePt t="22790" x="2692400" y="2451100"/>
          <p14:tracePt t="22807" x="2609850" y="2425700"/>
          <p14:tracePt t="22823" x="2559050" y="2393950"/>
          <p14:tracePt t="22840" x="2470150" y="2317750"/>
          <p14:tracePt t="22856" x="2406650" y="2222500"/>
          <p14:tracePt t="22873" x="2355850" y="2146300"/>
          <p14:tracePt t="22891" x="2305050" y="2076450"/>
          <p14:tracePt t="22908" x="2228850" y="1987550"/>
          <p14:tracePt t="22924" x="2190750" y="1930400"/>
          <p14:tracePt t="22940" x="2146300" y="1866900"/>
          <p14:tracePt t="22957" x="2114550" y="1809750"/>
          <p14:tracePt t="22974" x="2089150" y="1778000"/>
          <p14:tracePt t="22990" x="2051050" y="1733550"/>
          <p14:tracePt t="23007" x="2012950" y="1720850"/>
          <p14:tracePt t="23023" x="1962150" y="1701800"/>
          <p14:tracePt t="23040" x="1898650" y="1689100"/>
          <p14:tracePt t="23057" x="1784350" y="1676400"/>
          <p14:tracePt t="23073" x="1701800" y="1657350"/>
          <p14:tracePt t="23090" x="1644650" y="1638300"/>
          <p14:tracePt t="23107" x="1593850" y="1619250"/>
          <p14:tracePt t="23124" x="1536700" y="1593850"/>
          <p14:tracePt t="23140" x="1511300" y="1581150"/>
          <p14:tracePt t="23156" x="1504950" y="1574800"/>
          <p14:tracePt t="23173" x="1492250" y="1574800"/>
          <p14:tracePt t="23189" x="1485900" y="1574800"/>
          <p14:tracePt t="23206" x="1485900" y="1587500"/>
          <p14:tracePt t="23444" x="1524000" y="1543050"/>
          <p14:tracePt t="23451" x="1574800" y="1473200"/>
          <p14:tracePt t="23460" x="1606550" y="1416050"/>
          <p14:tracePt t="23473" x="1651000" y="1352550"/>
          <p14:tracePt t="23489" x="1670050" y="1327150"/>
          <p14:tracePt t="23506" x="1676400" y="1314450"/>
          <p14:tracePt t="23523" x="1689100" y="1301750"/>
          <p14:tracePt t="23540" x="1695450" y="1295400"/>
          <p14:tracePt t="23556" x="1695450" y="1289050"/>
          <p14:tracePt t="23572" x="1701800" y="1289050"/>
          <p14:tracePt t="23589" x="1708150" y="1289050"/>
          <p14:tracePt t="23607" x="1714500" y="1289050"/>
          <p14:tracePt t="23623" x="1720850" y="1289050"/>
          <p14:tracePt t="23639" x="1727200" y="1289050"/>
          <p14:tracePt t="23656" x="1733550" y="1289050"/>
          <p14:tracePt t="23674" x="1739900" y="1295400"/>
          <p14:tracePt t="23689" x="1739900" y="1301750"/>
          <p14:tracePt t="23723" x="1739900" y="1308100"/>
          <p14:tracePt t="24031" x="1733550" y="1308100"/>
          <p14:tracePt t="24039" x="1714500" y="1308100"/>
          <p14:tracePt t="24047" x="1701800" y="1301750"/>
          <p14:tracePt t="24055" x="1689100" y="1295400"/>
          <p14:tracePt t="24072" x="1644650" y="1289050"/>
          <p14:tracePt t="24090" x="1574800" y="1276350"/>
          <p14:tracePt t="24105" x="1530350" y="1270000"/>
          <p14:tracePt t="24122" x="1504950" y="1270000"/>
          <p14:tracePt t="24138" x="1485900" y="1270000"/>
          <p14:tracePt t="24156" x="1473200" y="1270000"/>
          <p14:tracePt t="24172" x="1466850" y="1270000"/>
          <p14:tracePt t="24188" x="1454150" y="1270000"/>
          <p14:tracePt t="24205" x="1435100" y="1270000"/>
          <p14:tracePt t="24222" x="1428750" y="1270000"/>
          <p14:tracePt t="24239" x="1416050" y="1270000"/>
          <p14:tracePt t="24255" x="1409700" y="1270000"/>
          <p14:tracePt t="24272" x="1403350" y="1270000"/>
          <p14:tracePt t="24288" x="1397000" y="1270000"/>
          <p14:tracePt t="24306" x="1384300" y="1282700"/>
          <p14:tracePt t="24314" x="1384300" y="1289050"/>
          <p14:tracePt t="24321" x="1377950" y="1295400"/>
          <p14:tracePt t="24338" x="1371600" y="1301750"/>
          <p14:tracePt t="24355" x="1365250" y="1308100"/>
          <p14:tracePt t="24373" x="1352550" y="1314450"/>
          <p14:tracePt t="24619" x="1377950" y="1308100"/>
          <p14:tracePt t="24626" x="1397000" y="1301750"/>
          <p14:tracePt t="24638" x="1422400" y="1295400"/>
          <p14:tracePt t="24656" x="1466850" y="1276350"/>
          <p14:tracePt t="24671" x="1473200" y="1270000"/>
          <p14:tracePt t="24688" x="1492250" y="1263650"/>
          <p14:tracePt t="24704" x="1504950" y="1257300"/>
          <p14:tracePt t="24722" x="1524000" y="1257300"/>
          <p14:tracePt t="24738" x="1536700" y="1257300"/>
          <p14:tracePt t="24754" x="1549400" y="1257300"/>
          <p14:tracePt t="24771" x="1574800" y="1263650"/>
          <p14:tracePt t="24789" x="1606550" y="1276350"/>
          <p14:tracePt t="24804" x="1631950" y="1289050"/>
          <p14:tracePt t="24821" x="1663700" y="1301750"/>
          <p14:tracePt t="24838" x="1689100" y="1314450"/>
          <p14:tracePt t="24856" x="1733550" y="1333500"/>
          <p14:tracePt t="24879" x="1758950" y="1339850"/>
          <p14:tracePt t="24888" x="1765300" y="1346200"/>
          <p14:tracePt t="24904" x="1778000" y="1352550"/>
          <p14:tracePt t="24922" x="1784350" y="1352550"/>
          <p14:tracePt t="24939" x="1790700" y="1352550"/>
          <p14:tracePt t="24954" x="1797050" y="1352550"/>
          <p14:tracePt t="24983" x="1803400" y="1352550"/>
          <p14:tracePt t="25102" x="1797050" y="1352550"/>
          <p14:tracePt t="25109" x="1790700" y="1358900"/>
          <p14:tracePt t="25120" x="1778000" y="1365250"/>
          <p14:tracePt t="25139" x="1689100" y="1365250"/>
          <p14:tracePt t="25154" x="1651000" y="1365250"/>
          <p14:tracePt t="25170" x="1612900" y="1365250"/>
          <p14:tracePt t="25187" x="1581150" y="1358900"/>
          <p14:tracePt t="25204" x="1543050" y="1352550"/>
          <p14:tracePt t="25221" x="1473200" y="1346200"/>
          <p14:tracePt t="25237" x="1428750" y="1346200"/>
          <p14:tracePt t="25253" x="1377950" y="1346200"/>
          <p14:tracePt t="25270" x="1333500" y="1346200"/>
          <p14:tracePt t="25287" x="1301750" y="1346200"/>
          <p14:tracePt t="25303" x="1289050" y="1346200"/>
          <p14:tracePt t="25320" x="1282700" y="1346200"/>
          <p14:tracePt t="25337" x="1276350" y="1346200"/>
          <p14:tracePt t="25354" x="1263650" y="1346200"/>
          <p14:tracePt t="25370" x="1257300" y="1346200"/>
          <p14:tracePt t="25387" x="1244600" y="1352550"/>
          <p14:tracePt t="25403" x="1238250" y="1352550"/>
          <p14:tracePt t="25421" x="1225550" y="1358900"/>
          <p14:tracePt t="25437" x="1219200" y="1358900"/>
          <p14:tracePt t="25572" x="1225550" y="1352550"/>
          <p14:tracePt t="25579" x="1231900" y="1346200"/>
          <p14:tracePt t="25586" x="1238250" y="1346200"/>
          <p14:tracePt t="25603" x="1263650" y="1327150"/>
          <p14:tracePt t="25620" x="1320800" y="1257300"/>
          <p14:tracePt t="25637" x="1454150" y="1085850"/>
          <p14:tracePt t="25653" x="1504950" y="1009650"/>
          <p14:tracePt t="25669" x="1555750" y="927100"/>
          <p14:tracePt t="25686" x="1581150" y="844550"/>
          <p14:tracePt t="25703" x="1619250" y="698500"/>
          <p14:tracePt t="25719" x="1625600" y="615950"/>
          <p14:tracePt t="25736" x="1638300" y="552450"/>
          <p14:tracePt t="25753" x="1651000" y="501650"/>
          <p14:tracePt t="25770" x="1651000" y="469900"/>
          <p14:tracePt t="25786" x="1651000" y="457200"/>
          <p14:tracePt t="25802" x="1651000" y="450850"/>
          <p14:tracePt t="25819" x="1651000" y="444500"/>
          <p14:tracePt t="25836" x="1651000" y="438150"/>
          <p14:tracePt t="25852" x="1651000" y="431800"/>
          <p14:tracePt t="25869" x="1651000" y="425450"/>
          <p14:tracePt t="27495" x="1651000" y="482600"/>
          <p14:tracePt t="27504" x="1670050" y="571500"/>
          <p14:tracePt t="27510" x="1689100" y="654050"/>
          <p14:tracePt t="27520" x="1720850" y="711200"/>
          <p14:tracePt t="27533" x="1803400" y="831850"/>
          <p14:tracePt t="27549" x="1917700" y="958850"/>
          <p14:tracePt t="27567" x="2012950" y="1066800"/>
          <p14:tracePt t="27584" x="2095500" y="1155700"/>
          <p14:tracePt t="27599" x="2171700" y="1219200"/>
          <p14:tracePt t="27616" x="2209800" y="1257300"/>
          <p14:tracePt t="27633" x="2235200" y="1282700"/>
          <p14:tracePt t="27650" x="2266950" y="1295400"/>
          <p14:tracePt t="27666" x="2286000" y="1314450"/>
          <p14:tracePt t="27700" x="2292350" y="1320800"/>
          <p14:tracePt t="27717" x="2298700" y="1327150"/>
          <p14:tracePt t="27740" x="2298700" y="1333500"/>
          <p14:tracePt t="27771" x="2298700" y="1339850"/>
          <p14:tracePt t="27838" x="2298700" y="1346200"/>
          <p14:tracePt t="27853" x="2292350" y="1346200"/>
          <p14:tracePt t="27874" x="2279650" y="1358900"/>
          <p14:tracePt t="27882" x="2266950" y="1371600"/>
          <p14:tracePt t="27890" x="2254250" y="1384300"/>
          <p14:tracePt t="27900" x="2228850" y="1397000"/>
          <p14:tracePt t="27916" x="2152650" y="1454150"/>
          <p14:tracePt t="27933" x="2000250" y="1568450"/>
          <p14:tracePt t="27949" x="1911350" y="1638300"/>
          <p14:tracePt t="27966" x="1854200" y="1695450"/>
          <p14:tracePt t="27983" x="1809750" y="1752600"/>
          <p14:tracePt t="27999" x="1765300" y="1797050"/>
          <p14:tracePt t="28016" x="1714500" y="1892300"/>
          <p14:tracePt t="28033" x="1689100" y="1936750"/>
          <p14:tracePt t="28049" x="1670050" y="1962150"/>
          <p14:tracePt t="28066" x="1663700" y="1968500"/>
          <p14:tracePt t="28082" x="1651000" y="1987550"/>
          <p14:tracePt t="28116" x="1651000" y="2000250"/>
          <p14:tracePt t="28187" x="1657350" y="2006600"/>
          <p14:tracePt t="28194" x="1663700" y="2012950"/>
          <p14:tracePt t="28203" x="1682750" y="2025650"/>
          <p14:tracePt t="28216" x="1771650" y="2063750"/>
          <p14:tracePt t="28232" x="1930400" y="2120900"/>
          <p14:tracePt t="28248" x="2070100" y="2165350"/>
          <p14:tracePt t="28265" x="2203450" y="2209800"/>
          <p14:tracePt t="28282" x="2381250" y="2260600"/>
          <p14:tracePt t="28299" x="2444750" y="2292350"/>
          <p14:tracePt t="28315" x="2476500" y="2311400"/>
          <p14:tracePt t="28332" x="2501900" y="2324100"/>
          <p14:tracePt t="28349" x="2508250" y="2330450"/>
          <p14:tracePt t="28365" x="2520950" y="2343150"/>
          <p14:tracePt t="28382" x="2520950" y="2355850"/>
          <p14:tracePt t="28399" x="2520950" y="2362200"/>
          <p14:tracePt t="28415" x="2520950" y="2368550"/>
          <p14:tracePt t="28471" x="2508250" y="2368550"/>
          <p14:tracePt t="28477" x="2444750" y="2362200"/>
          <p14:tracePt t="28486" x="2374900" y="2336800"/>
          <p14:tracePt t="28499" x="2178050" y="2279650"/>
          <p14:tracePt t="28515" x="1905000" y="2203450"/>
          <p14:tracePt t="28532" x="1739900" y="2171700"/>
          <p14:tracePt t="28549" x="1651000" y="2146300"/>
          <p14:tracePt t="28565" x="1555750" y="2120900"/>
          <p14:tracePt t="28582" x="1498600" y="2108200"/>
          <p14:tracePt t="28598" x="1441450" y="2095500"/>
          <p14:tracePt t="28615" x="1377950" y="2063750"/>
          <p14:tracePt t="28632" x="1301750" y="2019300"/>
          <p14:tracePt t="28648" x="1270000" y="2000250"/>
          <p14:tracePt t="28665" x="1231900" y="1981200"/>
          <p14:tracePt t="28682" x="1212850" y="1968500"/>
          <p14:tracePt t="28699" x="1193800" y="1955800"/>
          <p14:tracePt t="28715" x="1181100" y="1949450"/>
          <p14:tracePt t="28732" x="1155700" y="1943100"/>
          <p14:tracePt t="28749" x="1123950" y="1943100"/>
          <p14:tracePt t="28766" x="1060450" y="1955800"/>
          <p14:tracePt t="28782" x="1035050" y="1962150"/>
          <p14:tracePt t="28798" x="1016000" y="1962150"/>
          <p14:tracePt t="28815" x="1009650" y="1974850"/>
          <p14:tracePt t="28831" x="996950" y="1981200"/>
          <p14:tracePt t="28848" x="965200" y="2006600"/>
          <p14:tracePt t="28865" x="933450" y="2032000"/>
          <p14:tracePt t="28881" x="901700" y="2051050"/>
          <p14:tracePt t="28898" x="876300" y="2070100"/>
          <p14:tracePt t="28915" x="863600" y="2082800"/>
          <p14:tracePt t="28931" x="857250" y="2082800"/>
          <p14:tracePt t="28948" x="850900" y="2082800"/>
          <p14:tracePt t="28965" x="844550" y="2082800"/>
          <p14:tracePt t="28982" x="844550" y="2070100"/>
          <p14:tracePt t="29014" x="844550" y="2063750"/>
          <p14:tracePt t="29031" x="844550" y="2051050"/>
          <p14:tracePt t="29064" x="844550" y="2044700"/>
          <p14:tracePt t="29081" x="844550" y="2038350"/>
          <p14:tracePt t="29098" x="844550" y="2019300"/>
          <p14:tracePt t="29114" x="844550" y="1981200"/>
          <p14:tracePt t="29131" x="857250" y="1879600"/>
          <p14:tracePt t="29148" x="863600" y="1784350"/>
          <p14:tracePt t="29164" x="869950" y="1657350"/>
          <p14:tracePt t="29181" x="869950" y="1555750"/>
          <p14:tracePt t="29198" x="869950" y="1428750"/>
          <p14:tracePt t="29214" x="863600" y="1352550"/>
          <p14:tracePt t="29231" x="857250" y="1270000"/>
          <p14:tracePt t="29248" x="850900" y="1206500"/>
          <p14:tracePt t="29265" x="831850" y="1085850"/>
          <p14:tracePt t="29281" x="825500" y="1009650"/>
          <p14:tracePt t="29298" x="825500" y="939800"/>
          <p14:tracePt t="29303" x="825500" y="895350"/>
          <p14:tracePt t="29314" x="825500" y="857250"/>
          <p14:tracePt t="29331" x="825500" y="723900"/>
          <p14:tracePt t="29348" x="844550" y="654050"/>
          <p14:tracePt t="29364" x="844550" y="609600"/>
          <p14:tracePt t="29381" x="844550" y="571500"/>
          <p14:tracePt t="29398" x="844550" y="552450"/>
          <p14:tracePt t="29414" x="844550" y="533400"/>
          <p14:tracePt t="29431" x="844550" y="527050"/>
          <p14:tracePt t="29447" x="844550" y="520700"/>
          <p14:tracePt t="29465" x="844550" y="514350"/>
          <p14:tracePt t="29480" x="844550" y="508000"/>
          <p14:tracePt t="29577" x="844550" y="520700"/>
          <p14:tracePt t="29584" x="844550" y="546100"/>
          <p14:tracePt t="29597" x="844550" y="565150"/>
          <p14:tracePt t="29614" x="844550" y="711200"/>
          <p14:tracePt t="29630" x="844550" y="806450"/>
          <p14:tracePt t="29647" x="838200" y="889000"/>
          <p14:tracePt t="29663" x="831850" y="952500"/>
          <p14:tracePt t="29681" x="819150" y="1060450"/>
          <p14:tracePt t="29697" x="819150" y="1136650"/>
          <p14:tracePt t="29713" x="819150" y="1193800"/>
          <p14:tracePt t="29730" x="825500" y="1270000"/>
          <p14:tracePt t="29747" x="831850" y="1346200"/>
          <p14:tracePt t="29763" x="831850" y="1435100"/>
          <p14:tracePt t="29780" x="831850" y="1498600"/>
          <p14:tracePt t="29797" x="838200" y="1555750"/>
          <p14:tracePt t="29802" x="838200" y="1581150"/>
          <p14:tracePt t="29814" x="838200" y="1600200"/>
          <p14:tracePt t="29830" x="844550" y="1663700"/>
          <p14:tracePt t="29847" x="844550" y="1695450"/>
          <p14:tracePt t="29863" x="850900" y="1746250"/>
          <p14:tracePt t="29880" x="850900" y="1790700"/>
          <p14:tracePt t="29897" x="857250" y="1866900"/>
          <p14:tracePt t="29913" x="857250" y="1911350"/>
          <p14:tracePt t="29930" x="857250" y="1949450"/>
          <p14:tracePt t="29947" x="857250" y="1968500"/>
          <p14:tracePt t="29964" x="857250" y="1993900"/>
          <p14:tracePt t="29997" x="857250" y="2006600"/>
          <p14:tracePt t="30013" x="857250" y="2012950"/>
          <p14:tracePt t="30233" x="882650" y="2012950"/>
          <p14:tracePt t="30240" x="914400" y="2012950"/>
          <p14:tracePt t="30250" x="939800" y="2012950"/>
          <p14:tracePt t="30263" x="971550" y="2012950"/>
          <p14:tracePt t="30280" x="1016000" y="2012950"/>
          <p14:tracePt t="30296" x="1054100" y="2019300"/>
          <p14:tracePt t="30303" x="1079500" y="2025650"/>
          <p14:tracePt t="30314" x="1136650" y="2032000"/>
          <p14:tracePt t="30330" x="1174750" y="2038350"/>
          <p14:tracePt t="30346" x="1212850" y="2038350"/>
          <p14:tracePt t="30363" x="1231900" y="2038350"/>
          <p14:tracePt t="30380" x="1263650" y="2038350"/>
          <p14:tracePt t="30396" x="1295400" y="2038350"/>
          <p14:tracePt t="30413" x="1314450" y="2038350"/>
          <p14:tracePt t="30430" x="1346200" y="2038350"/>
          <p14:tracePt t="30447" x="1365250" y="2038350"/>
          <p14:tracePt t="30463" x="1377950" y="2038350"/>
          <p14:tracePt t="30479" x="1384300" y="2038350"/>
          <p14:tracePt t="30496" x="1390650" y="2038350"/>
          <p14:tracePt t="30513" x="1397000" y="2038350"/>
          <p14:tracePt t="30553" x="1403350" y="2038350"/>
          <p14:tracePt t="30634" x="1416050" y="2038350"/>
          <p14:tracePt t="30641" x="1441450" y="2032000"/>
          <p14:tracePt t="30650" x="1447800" y="2032000"/>
          <p14:tracePt t="30663" x="1473200" y="2032000"/>
          <p14:tracePt t="30679" x="1492250" y="2025650"/>
          <p14:tracePt t="30696" x="1511300" y="2025650"/>
          <p14:tracePt t="30712" x="1517650" y="2025650"/>
          <p14:tracePt t="30730" x="1536700" y="2025650"/>
          <p14:tracePt t="30762" x="1549400" y="2025650"/>
          <p14:tracePt t="30779" x="1555750" y="2025650"/>
          <p14:tracePt t="30820" x="1562100" y="2025650"/>
          <p14:tracePt t="30829" x="1568450" y="2019300"/>
          <p14:tracePt t="30846" x="1568450" y="2012950"/>
          <p14:tracePt t="30862" x="1574800" y="2006600"/>
          <p14:tracePt t="30879" x="1587500" y="1968500"/>
          <p14:tracePt t="30895" x="1593850" y="1936750"/>
          <p14:tracePt t="30912" x="1600200" y="1892300"/>
          <p14:tracePt t="30930" x="1612900" y="1816100"/>
          <p14:tracePt t="30946" x="1612900" y="1752600"/>
          <p14:tracePt t="30962" x="1612900" y="1689100"/>
          <p14:tracePt t="30979" x="1612900" y="1581150"/>
          <p14:tracePt t="30995" x="1612900" y="1485900"/>
          <p14:tracePt t="31012" x="1625600" y="1352550"/>
          <p14:tracePt t="31029" x="1638300" y="1282700"/>
          <p14:tracePt t="31045" x="1638300" y="1238250"/>
          <p14:tracePt t="31062" x="1638300" y="1219200"/>
          <p14:tracePt t="31079" x="1638300" y="1200150"/>
          <p14:tracePt t="31095" x="1638300" y="1187450"/>
          <p14:tracePt t="31112" x="1638300" y="1181100"/>
          <p14:tracePt t="31129" x="1638300" y="1162050"/>
          <p14:tracePt t="31146" x="1625600" y="1117600"/>
          <p14:tracePt t="31162" x="1612900" y="1079500"/>
          <p14:tracePt t="31178" x="1606550" y="1028700"/>
          <p14:tracePt t="31195" x="1600200" y="996950"/>
          <p14:tracePt t="31212" x="1587500" y="965200"/>
          <p14:tracePt t="31228" x="1587500" y="920750"/>
          <p14:tracePt t="31245" x="1587500" y="895350"/>
          <p14:tracePt t="31261" x="1587500" y="863600"/>
          <p14:tracePt t="31279" x="1587500" y="787400"/>
          <p14:tracePt t="31295" x="1593850" y="749300"/>
          <p14:tracePt t="31302" x="1593850" y="730250"/>
          <p14:tracePt t="31311" x="1593850" y="723900"/>
          <p14:tracePt t="31328" x="1593850" y="692150"/>
          <p14:tracePt t="31345" x="1593850" y="679450"/>
          <p14:tracePt t="31362" x="1593850" y="673100"/>
          <p14:tracePt t="31378" x="1593850" y="666750"/>
          <p14:tracePt t="31395" x="1593850" y="660400"/>
          <p14:tracePt t="31411" x="1587500" y="654050"/>
          <p14:tracePt t="31429" x="1574800" y="635000"/>
          <p14:tracePt t="31445" x="1574800" y="622300"/>
          <p14:tracePt t="31462" x="1568450" y="609600"/>
          <p14:tracePt t="31478" x="1568450" y="603250"/>
          <p14:tracePt t="31495" x="1568450" y="596900"/>
          <p14:tracePt t="31511" x="1568450" y="590550"/>
          <p14:tracePt t="31824" x="1555750" y="628650"/>
          <p14:tracePt t="31831" x="1543050" y="692150"/>
          <p14:tracePt t="31845" x="1536700" y="800100"/>
          <p14:tracePt t="31861" x="1524000" y="889000"/>
          <p14:tracePt t="31878" x="1517650" y="952500"/>
          <p14:tracePt t="31894" x="1511300" y="1003300"/>
          <p14:tracePt t="31911" x="1511300" y="1041400"/>
          <p14:tracePt t="31928" x="1511300" y="1098550"/>
          <p14:tracePt t="31944" x="1511300" y="1149350"/>
          <p14:tracePt t="31961" x="1511300" y="1187450"/>
          <p14:tracePt t="31979" x="1511300" y="1263650"/>
          <p14:tracePt t="31994" x="1511300" y="1308100"/>
          <p14:tracePt t="32010" x="1504950" y="1346200"/>
          <p14:tracePt t="32027" x="1504950" y="1390650"/>
          <p14:tracePt t="32044" x="1498600" y="1416050"/>
          <p14:tracePt t="32061" x="1485900" y="1473200"/>
          <p14:tracePt t="32077" x="1485900" y="1517650"/>
          <p14:tracePt t="32094" x="1479550" y="1562100"/>
          <p14:tracePt t="32110" x="1473200" y="1612900"/>
          <p14:tracePt t="32128" x="1466850" y="1663700"/>
          <p14:tracePt t="32143" x="1460500" y="1689100"/>
          <p14:tracePt t="32160" x="1460500" y="1720850"/>
          <p14:tracePt t="32177" x="1460500" y="1739900"/>
          <p14:tracePt t="32195" x="1460500" y="1765300"/>
          <p14:tracePt t="32210" x="1460500" y="1771650"/>
          <p14:tracePt t="32227" x="1460500" y="1784350"/>
          <p14:tracePt t="32260" x="1460500" y="1790700"/>
          <p14:tracePt t="32277" x="1460500" y="1803400"/>
          <p14:tracePt t="32293" x="1460500" y="1816100"/>
          <p14:tracePt t="32310" x="1460500" y="1822450"/>
          <p14:tracePt t="32315" x="1460500" y="1828800"/>
          <p14:tracePt t="32327" x="1454150" y="1835150"/>
          <p14:tracePt t="32344" x="1454150" y="1879600"/>
          <p14:tracePt t="32361" x="1454150" y="1905000"/>
          <p14:tracePt t="32376" x="1454150" y="1936750"/>
          <p14:tracePt t="32393" x="1454150" y="1955800"/>
          <p14:tracePt t="32410" x="1454150" y="1974850"/>
          <p14:tracePt t="32427" x="1454150" y="1981200"/>
          <p14:tracePt t="32460" x="1454150" y="1987550"/>
          <p14:tracePt t="32694" x="1454150" y="1981200"/>
          <p14:tracePt t="32701" x="1466850" y="1962150"/>
          <p14:tracePt t="32709" x="1479550" y="1943100"/>
          <p14:tracePt t="32726" x="1504950" y="1911350"/>
          <p14:tracePt t="32743" x="1530350" y="1873250"/>
          <p14:tracePt t="32760" x="1574800" y="1752600"/>
          <p14:tracePt t="32776" x="1606550" y="1619250"/>
          <p14:tracePt t="32792" x="1619250" y="1492250"/>
          <p14:tracePt t="32810" x="1638300" y="1384300"/>
          <p14:tracePt t="32815" x="1644650" y="1320800"/>
          <p14:tracePt t="32827" x="1651000" y="1181100"/>
          <p14:tracePt t="32843" x="1670050" y="1073150"/>
          <p14:tracePt t="32859" x="1670050" y="1009650"/>
          <p14:tracePt t="32876" x="1670050" y="952500"/>
          <p14:tracePt t="32894" x="1670050" y="895350"/>
          <p14:tracePt t="32910" x="1670050" y="863600"/>
          <p14:tracePt t="32926" x="1670050" y="831850"/>
          <p14:tracePt t="32943" x="1670050" y="781050"/>
          <p14:tracePt t="32960" x="1670050" y="717550"/>
          <p14:tracePt t="32976" x="1670050" y="660400"/>
          <p14:tracePt t="32992" x="1682750" y="603250"/>
          <p14:tracePt t="33009" x="1682750" y="546100"/>
          <p14:tracePt t="33026" x="1682750" y="482600"/>
          <p14:tracePt t="33043" x="1682750" y="374650"/>
          <p14:tracePt t="33059" x="1676400" y="317500"/>
          <p14:tracePt t="33076" x="1670050" y="279400"/>
          <p14:tracePt t="33092" x="1670050" y="266700"/>
          <p14:tracePt t="33110" x="1670050" y="260350"/>
          <p14:tracePt t="33190" x="1663700" y="260350"/>
          <p14:tracePt t="33197" x="1663700" y="279400"/>
          <p14:tracePt t="33208" x="1657350" y="298450"/>
          <p14:tracePt t="33224" x="1644650" y="361950"/>
          <p14:tracePt t="33241" x="1625600" y="463550"/>
          <p14:tracePt t="33258" x="1574800" y="647700"/>
          <p14:tracePt t="33274" x="1549400" y="755650"/>
          <p14:tracePt t="33291" x="1530350" y="838200"/>
          <p14:tracePt t="33310" x="1517650" y="914400"/>
          <p14:tracePt t="33326" x="1504950" y="971550"/>
          <p14:tracePt t="33342" x="1498600" y="1016000"/>
          <p14:tracePt t="33359" x="1492250" y="1085850"/>
          <p14:tracePt t="33375" x="1492250" y="1130300"/>
          <p14:tracePt t="33392" x="1492250" y="1193800"/>
          <p14:tracePt t="33409" x="1492250" y="1219200"/>
          <p14:tracePt t="33425" x="1492250" y="1250950"/>
          <p14:tracePt t="33442" x="1492250" y="1270000"/>
          <p14:tracePt t="33459" x="1492250" y="1308100"/>
          <p14:tracePt t="33475" x="1492250" y="1339850"/>
          <p14:tracePt t="33492" x="1492250" y="1390650"/>
          <p14:tracePt t="33508" x="1498600" y="1435100"/>
          <p14:tracePt t="33526" x="1511300" y="1524000"/>
          <p14:tracePt t="33542" x="1517650" y="1581150"/>
          <p14:tracePt t="33558" x="1524000" y="1612900"/>
          <p14:tracePt t="33575" x="1530350" y="1644650"/>
          <p14:tracePt t="33593" x="1543050" y="1689100"/>
          <p14:tracePt t="33608" x="1555750" y="1714500"/>
          <p14:tracePt t="33625" x="1568450" y="1739900"/>
          <p14:tracePt t="33642" x="1574800" y="1771650"/>
          <p14:tracePt t="33660" x="1581150" y="1809750"/>
          <p14:tracePt t="33675" x="1587500" y="1822450"/>
          <p14:tracePt t="33691" x="1600200" y="1835150"/>
          <p14:tracePt t="33708" x="1600200" y="1841500"/>
          <p14:tracePt t="33725" x="1600200" y="18478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090" y="965650"/>
            <a:ext cx="7097487" cy="5400316"/>
          </a:xfrm>
        </p:spPr>
        <p:txBody>
          <a:bodyPr>
            <a:normAutofit fontScale="85000" lnSpcReduction="20000"/>
          </a:bodyPr>
          <a:lstStyle/>
          <a:p>
            <a:r>
              <a:rPr lang="en-AU" sz="2400" dirty="0"/>
              <a:t>Specialised hunters </a:t>
            </a:r>
          </a:p>
          <a:p>
            <a:pPr lvl="1"/>
            <a:r>
              <a:rPr lang="en-AU" sz="2000" dirty="0"/>
              <a:t>Meat an important part of diet</a:t>
            </a:r>
          </a:p>
          <a:p>
            <a:pPr lvl="1"/>
            <a:r>
              <a:rPr lang="en-AU" sz="2000" dirty="0"/>
              <a:t>Plant food sources scarce in ice-bound Europe</a:t>
            </a:r>
          </a:p>
          <a:p>
            <a:pPr lvl="1"/>
            <a:r>
              <a:rPr lang="en-AU" sz="2000" dirty="0"/>
              <a:t>Needed energy from animal fats to survive the cold</a:t>
            </a:r>
            <a:endParaRPr lang="en-AU" sz="2400" dirty="0"/>
          </a:p>
          <a:p>
            <a:r>
              <a:rPr lang="en-AU" sz="2400" dirty="0"/>
              <a:t>Made sophisticated stone tools</a:t>
            </a:r>
          </a:p>
          <a:p>
            <a:pPr lvl="1"/>
            <a:r>
              <a:rPr lang="en-AU" sz="2000" dirty="0"/>
              <a:t>“Mousterian Industry”</a:t>
            </a:r>
          </a:p>
          <a:p>
            <a:pPr lvl="1"/>
            <a:r>
              <a:rPr lang="en-AU" sz="2000" dirty="0"/>
              <a:t>Flaked a range of tool types from stone cores – many tools from a single core</a:t>
            </a:r>
          </a:p>
          <a:p>
            <a:pPr lvl="1"/>
            <a:r>
              <a:rPr lang="en-AU" sz="2000" dirty="0"/>
              <a:t>Hafted (stuck) stone tools to wood to make axes, spears.</a:t>
            </a:r>
          </a:p>
          <a:p>
            <a:pPr lvl="1"/>
            <a:r>
              <a:rPr lang="en-AU" sz="2000" dirty="0"/>
              <a:t>Made stone scrapers to scrape hides, then pierced them with sharp tools and bound them together with strips of hide to make clothing.</a:t>
            </a:r>
          </a:p>
          <a:p>
            <a:pPr lvl="1"/>
            <a:r>
              <a:rPr lang="en-AU" sz="2000" dirty="0"/>
              <a:t>Previous hominins made simple, generalised tools and did not use the core and flaking technique to make many different tools from a single stone</a:t>
            </a:r>
          </a:p>
          <a:p>
            <a:r>
              <a:rPr lang="en-AU" sz="2400" dirty="0"/>
              <a:t>Made clothing</a:t>
            </a:r>
          </a:p>
          <a:p>
            <a:r>
              <a:rPr lang="en-AU" sz="2400" dirty="0"/>
              <a:t>Likely to have lived in caves</a:t>
            </a:r>
          </a:p>
          <a:p>
            <a:r>
              <a:rPr lang="en-AU" sz="2400" dirty="0"/>
              <a:t>Could make and use fire for hunting, cooking and warmth</a:t>
            </a:r>
          </a:p>
          <a:p>
            <a:r>
              <a:rPr lang="en-AU" sz="2400" dirty="0"/>
              <a:t>Buried dead, cared for sick and injured</a:t>
            </a:r>
          </a:p>
          <a:p>
            <a:r>
              <a:rPr lang="en-AU" sz="2400" dirty="0"/>
              <a:t>No evidence of abstract thought or symbolic representation </a:t>
            </a:r>
            <a:r>
              <a:rPr lang="en-AU" sz="2400" dirty="0" err="1"/>
              <a:t>eg</a:t>
            </a:r>
            <a:r>
              <a:rPr lang="en-AU" sz="2400" dirty="0"/>
              <a:t> cave art.</a:t>
            </a:r>
          </a:p>
          <a:p>
            <a:endParaRPr lang="en-AU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6091" y="187552"/>
            <a:ext cx="11076797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latin typeface="+mn-lt"/>
              </a:rPr>
              <a:t>Cultural Evolution: </a:t>
            </a:r>
            <a:r>
              <a:rPr lang="en-AU" sz="3600" b="1" i="1" dirty="0">
                <a:latin typeface="+mn-lt"/>
              </a:rPr>
              <a:t>Homo </a:t>
            </a:r>
            <a:r>
              <a:rPr lang="en-AU" sz="3600" b="1" i="1" dirty="0" err="1">
                <a:latin typeface="+mn-lt"/>
              </a:rPr>
              <a:t>neanderthalensis</a:t>
            </a:r>
            <a:r>
              <a:rPr lang="en-AU" sz="3600" b="1" i="1" dirty="0">
                <a:latin typeface="+mn-lt"/>
              </a:rPr>
              <a:t> </a:t>
            </a:r>
            <a:endParaRPr lang="en-AU" sz="3600" b="1" dirty="0">
              <a:latin typeface="+mn-lt"/>
            </a:endParaRPr>
          </a:p>
        </p:txBody>
      </p:sp>
      <p:pic>
        <p:nvPicPr>
          <p:cNvPr id="3074" name="Picture 2" descr="50,000-year-old, tar-smeared tool shows Neanderthal smarts | Science | AAA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06" y="3398698"/>
            <a:ext cx="3559948" cy="200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anderthal Tools | AMN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77" y="965650"/>
            <a:ext cx="4634377" cy="243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2.6 SUMM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55" y="4967261"/>
            <a:ext cx="2206825" cy="172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498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F21DDDB-B0EE-40CA-8162-E4ECCF81CE98}"/>
</file>

<file path=customXml/itemProps2.xml><?xml version="1.0" encoding="utf-8"?>
<ds:datastoreItem xmlns:ds="http://schemas.openxmlformats.org/officeDocument/2006/customXml" ds:itemID="{8EE84E9E-5645-4098-938D-286CC202D3CC}"/>
</file>

<file path=customXml/itemProps3.xml><?xml version="1.0" encoding="utf-8"?>
<ds:datastoreItem xmlns:ds="http://schemas.openxmlformats.org/officeDocument/2006/customXml" ds:itemID="{23C836CD-1CD4-41E8-943A-427934F6D738}"/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1562</Words>
  <Application>Microsoft Office PowerPoint</Application>
  <PresentationFormat>Widescreen</PresentationFormat>
  <Paragraphs>206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Hominin Cultural Evolution</vt:lpstr>
      <vt:lpstr>Introduction</vt:lpstr>
      <vt:lpstr>Cultural Evolution – Australopithecus</vt:lpstr>
      <vt:lpstr>Cultural Evolution - Homo habilis</vt:lpstr>
      <vt:lpstr>PowerPoint Presentation</vt:lpstr>
      <vt:lpstr>Cultural Evolution - Homo erectus</vt:lpstr>
      <vt:lpstr>Cultural Evolution – Homo erectus</vt:lpstr>
      <vt:lpstr>Acheulean tools – Homo erectus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Hominid Evolutionary Trends</dc:title>
  <dc:creator>BYRNE Robin [Belmont City College]</dc:creator>
  <cp:lastModifiedBy>Geraldine</cp:lastModifiedBy>
  <cp:revision>35</cp:revision>
  <dcterms:created xsi:type="dcterms:W3CDTF">2021-09-02T00:42:42Z</dcterms:created>
  <dcterms:modified xsi:type="dcterms:W3CDTF">2023-08-29T06:46:05Z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